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</p:sldIdLst>
  <p:sldSz cx="6858000" cy="12192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D6AB3C-379F-DC4F-8CB4-F198385A0CFB}" v="57" dt="2026-01-15T12:42:51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03.149"/>
    </inkml:context>
    <inkml:brush xml:id="br0">
      <inkml:brushProperty name="width" value="0.2" units="cm"/>
      <inkml:brushProperty name="height" value="0.2" units="cm"/>
      <inkml:brushProperty name="ignorePressure" value="1"/>
    </inkml:brush>
  </inkml:definitions>
  <inkml:trace contextRef="#ctx0" brushRef="#br0">43 856 0 0,'-42'0'0'0,"7732"0"0"0,-2565 0 0 0,-1882 0 0 0,-3239 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37.269"/>
    </inkml:context>
    <inkml:brush xml:id="br0">
      <inkml:brushProperty name="width" value="0.1" units="cm"/>
      <inkml:brushProperty name="height" value="0.1" units="cm"/>
      <inkml:brushProperty name="color" value="#BFBFBF"/>
    </inkml:brush>
  </inkml:definitions>
  <inkml:trace contextRef="#ctx0" brushRef="#br0">42 64 1004 0 0,'-5'-13'389'0'0,"-17"-31"1907"0"0,22 44-2107 0 0,0 0-1 0 0,0-1 1 0 0,0 1 0 0 0,0-1-1 0 0,-1 1 1 0 0,1 0 0 0 0,0 0 0 0 0,0-1-1 0 0,-1 1 1 0 0,1-1 0 0 0,-1 1 0 0 0,1 0-1 0 0,0-1 1 0 0,-1 1 0 0 0,1 0-1 0 0,0 0 1 0 0,-1-1 0 0 0,1 1 0 0 0,0 0-1 0 0,-1 0 1 0 0,0 0 0 0 0,1-1 0 0 0,-3 3 2019 0 0,2-2-1956 0 0,1 1 0 0 0,-1-1 1 0 0,1 0-1 0 0,0 1 1 0 0,0 0-1 0 0,0-1 0 0 0,0 0 1 0 0,0 0-1 0 0,-1 0 1 0 0,1 1-1 0 0,0-1 0 0 0,0 1 1 0 0,-2 23 5539 0 0,5 133-4816 0 0,9 80-9047 0 0,-6-125 4418 0 0,35 577 2143 0 0,-6-245 2579 0 0,-30-315-468 0 0,-5-124-126 0 0,0-5-471 0 0,0 0 0 0 0,0 0-1 0 0,0 0 1 0 0,0 0 0 0 0,0 0-1 0 0,0 0 1 0 0,0 0 0 0 0,0 0-1 0 0,0-1 1 0 0,0 1 0 0 0,0 0-1 0 0,0 0 1 0 0,0 0 0 0 0,0 0-1 0 0,0 0 1 0 0,0 0 0 0 0,0 0-1 0 0,0 0 1 0 0,0 1 0 0 0,0-1-1 0 0,0 0 1 0 0,1 0 0 0 0,-1 0-1 0 0,0 0 1 0 0,0 0 0 0 0,0 0-1 0 0,0 0 1 0 0,0 0 0 0 0,0 0-1 0 0,0 0 1 0 0,0 0 0 0 0,0 0-1 0 0,0 0 1 0 0,0 0 0 0 0,0 0-1 0 0,0 0 1 0 0,0 0 7 0 0,6-14-2407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39.466"/>
    </inkml:context>
    <inkml:brush xml:id="br0">
      <inkml:brushProperty name="width" value="0.1" units="cm"/>
      <inkml:brushProperty name="height" value="0.1" units="cm"/>
      <inkml:brushProperty name="color" value="#BFBFBF"/>
    </inkml:brush>
  </inkml:definitions>
  <inkml:trace contextRef="#ctx0" brushRef="#br0">78 141 1280 0 0,'-10'-43'2539'0'0,"3"10"1891"0"0,2 5-4423 0 0,5 22 129 0 0,-1 0 1 0 0,1 1 0 0 0,-18-14 14797 0 0,18 18-14718 0 0,-5 12 3533 0 0,3-2-5100 0 0,-9 129 77 0 0,-8 167-8936 0 0,25 54 8786 0 0,-5-299 1217 0 0,2 45 181 0 0,10 265 118 0 0,30-25 168 0 0,-25-233-359 0 0,-4 11 352 0 0,-12-88-240 0 0,-2-19 11568 0 0,6-17-10309 0 0,4-3-2346 0 0,12-10 1323 0 0,-18 10-1563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46.057"/>
    </inkml:context>
    <inkml:brush xml:id="br0">
      <inkml:brushProperty name="width" value="0.05" units="cm"/>
      <inkml:brushProperty name="height" value="0.05" units="cm"/>
      <inkml:brushProperty name="color" value="#BFBFBF"/>
    </inkml:brush>
  </inkml:definitions>
  <inkml:trace contextRef="#ctx0" brushRef="#br0">25 7 1148 0 0,'-7'-5'-350'0'0,"-2"3"8330"0"0,9 3-7435 0 0,-1-1 0 0 0,1 0 0 0 0,-1 0 0 0 0,1 0 0 0 0,-1 1-1 0 0,1-1 1 0 0,0 0 0 0 0,-1 1 0 0 0,0-1 0 0 0,1 0 0 0 0,0 1 0 0 0,0-1-1 0 0,-1 1 1 0 0,1-1 0 0 0,0 0 0 0 0,-1 1 0 0 0,1-1 0 0 0,0 0 0 0 0,0 1-1 0 0,0-1 1 0 0,0 1 0 0 0,-1-1 0 0 0,1 1 0 0 0,0 0 0 0 0,0-1-1 0 0,0 1 1 0 0,0-1 0 0 0,0 1 0 0 0,0-1 0 0 0,0 0 0 0 0,0 2 0 0 0,1 16-544 0 0,4 17 0 0 0,0 14-30 0 0,4 165-6545 0 0,1 46-4985 0 0,-11 98 11609 0 0,-2-137 51 0 0,2-44-110 0 0,8 337 4 0 0,-2-407 28 0 0,12 169 170 0 0,42 178-178 0 0,9 216 148 0 0,-61-459 362 0 0,-7-159 9 0 0,3 90 487 0 0,0-131-1526 0 0,2 0 4526 0 0,-5-11-3796 0 0,0 0 1 0 0,0 0 0 0 0,0 1-1 0 0,0-1 1 0 0,1 0 0 0 0,-1 0-1 0 0,0 0 1 0 0,0 1 0 0 0,0-1-1 0 0,1 0 1 0 0,-1 0 0 0 0,0 0-1 0 0,0 0 1 0 0,0 1 0 0 0,1-1-1 0 0,-1 0 1 0 0,1 0-1 0 0,-1 0 1 0 0,0 0 0 0 0,0 0-1 0 0,1 0 1 0 0,-1 0 0 0 0,0 0-1 0 0,0 0 1 0 0,1 0 0 0 0,-1 0-1 0 0,1 0 93 0 0,-1 0-1 0 0,1-1 1 0 0,0 1-1 0 0,-1 0 0 0 0,1-1 1 0 0,-1 1-1 0 0,1-1 0 0 0,-1 1 1 0 0,0-1-1 0 0,1 0 1 0 0,-1 1-1 0 0,1-1 0 0 0,-1 1 1 0 0,0-1-1 0 0,0 1 0 0 0,1-1 1 0 0,-1 0-1 0 0,4-25-582 0 0,-3 22-1055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47.923"/>
    </inkml:context>
    <inkml:brush xml:id="br0">
      <inkml:brushProperty name="width" value="0.05" units="cm"/>
      <inkml:brushProperty name="height" value="0.05" units="cm"/>
      <inkml:brushProperty name="color" value="#BFBFBF"/>
    </inkml:brush>
  </inkml:definitions>
  <inkml:trace contextRef="#ctx0" brushRef="#br0">34 59 772 0 0,'1'-4'287'0'0,"-1"0"0"0"0,1 0 1 0 0,-1 0-1 0 0,1 0 0 0 0,-1-1 0 0 0,0 1 0 0 0,-1-4 0 0 0,-1-14 19416 0 0,0 32-15827 0 0,-2 17-4310 0 0,0 30 425 0 0,4 66 1 0 0,1-51-519 0 0,-1 269-9877 0 0,1-192 4278 0 0,-2 32 5561 0 0,-9 36 698 0 0,-2 114 76 0 0,10-189-134 0 0,2 112 156 0 0,5-131 118 0 0,7 143 44 0 0,42 329 1102 0 0,-39-283-812 0 0,-15-306-661 0 0,-4 150 982 0 0,-1-106-1449 0 0,2 1 3311 0 0,2-42-1910 0 0,1 3 1153 0 0,1-1 0 0 0,3 18 0 0 0,-2-6-2949 0 0,1-5-1623 0 0,-2-15 1585 0 0,0 0-1 0 0,0 1 1 0 0,-1 0-1 0 0,0-1 1 0 0,0 0 0 0 0,0 5-1 0 0,-3 31 5607 0 0,-3-20-634 0 0,0 1-9758 0 0,6-4 5166 0 0,2-11 1582 0 0,-1 0 0 0 0,1 0 0 0 0,0 0 0 0 0,0 1 0 0 0,5 5 0 0 0,1 6-818 0 0,-2 1-6071 0 0,-2 7 1929 0 0,1 13 6596 0 0,-2-12-925 0 0,1-2-1216 0 0,-1-15 3996 0 0,-3-5-2580 0 0,2 2-4811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52:18.853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2864 39 9830 0 0,'-23'-5'242'0'0,"1"0"1"0"0,-1 0-1 0 0,-1 1 1 0 0,0 1-1 0 0,0 0 0 0 0,-27-2 1 0 0,-151-2 2062 0 0,167 6-2147 0 0,-130 1 2898 0 0,1 3 0 0 0,0 5 0 0 0,-238 25 0 0 0,254-17-3056 0 0,1 4 0 0 0,-276 57 0 0 0,350-60 0 0 0,2 2 0 0 0,2 1 0 0 0,1 2 0 0 0,-122 52 0 0 0,154-57 0 0 0,2 0 0 0 0,1 2 0 0 0,2-1 0 0 0,1 3 0 0 0,3-1 0 0 0,1 1 0 0 0,2 0 0 0 0,2 1 0 0 0,-23 31 0 0 0,36-39 0 0 0,0 0 0 0 0,2 0 0 0 0,1 1 0 0 0,1-1 0 0 0,1 0 0 0 0,2 1 0 0 0,1 0 0 0 0,2-1 0 0 0,0 1 0 0 0,2-1 0 0 0,1 1 0 0 0,1 0 0 0 0,1-1 0 0 0,2 0 0 0 0,1 0 0 0 0,1-1 0 0 0,14 15 0 0 0,-9-15 0 0 0,1 1 0 0 0,1-1 0 0 0,1 0 0 0 0,1 0 0 0 0,1-1 0 0 0,1-1 0 0 0,2 0 0 0 0,0 0 0 0 0,1-1 0 0 0,1-1 0 0 0,0 0 0 0 0,39 10 0 0 0,5-2 0 0 0,2-1 0 0 0,1-2 0 0 0,89 10 0 0 0,-55-11 0 0 0,183 8 0 0 0,-115-15-72 0 0,-1-3 1 0 0,1-5 0 0 0,260-18 0 0 0,-252 4-3574 0 0,259-40 0 0 0,-191 15 1443 0 0,-3-6-1 0 0,-5-5 1 0 0,374-112 0 0 0,-375 80 2202 0 0,-196 65 0 0 0,-2-1 0 0 0,-2 0 0 0 0,39-26 0 0 0,-69 39 0 0 0,1-1 0 0 0,-2 0 0 0 0,0 1 0 0 0,-1-2 0 0 0,-1 1 0 0 0,0-1 0 0 0,-2 0 0 0 0,9-16 0 0 0,-13 19 0 0 0,0 1 0 0 0,-1-2 0 0 0,0 1 0 0 0,-1 1 0 0 0,0-2 0 0 0,-2 1 0 0 0,1 1 0 0 0,-1-2 0 0 0,0 2 0 0 0,-1-1 0 0 0,-1 0 0 0 0,0 0 0 0 0,0 1 0 0 0,-12-11 0 0 0,2 5 0 0 0,-2-1 0 0 0,-1 1 0 0 0,-1 1 0 0 0,0-1 0 0 0,-2 1 0 0 0,0 1 0 0 0,-1 0 0 0 0,-42-13 0 0 0,13 7 0 0 0,-2 0 0 0 0,-1 2 0 0 0,-59-11 0 0 0,-10 4 1791 0 0,-3 1 1 0 0,-213-16-1 0 0,144 22 1057 0 0,-214 1-1 0 0,300 10-1075 0 0,-1 3-1 0 0,-202 15 1 0 0,284-13-1772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52:20.123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2819 261 9830 0 0,'-1'-6'0'0'0,"0"0"0"0"0,0 0 0 0 0,-2 0 0 0 0,1 1 0 0 0,-1-1 0 0 0,1 1 0 0 0,-2-1 0 0 0,0 1 0 0 0,0-1 0 0 0,-1 1 0 0 0,0 0 0 0 0,0 0 0 0 0,-12-7 0 0 0,-1 0 48 0 0,-1 1 0 0 0,-1 1 0 0 0,-1 0 0 0 0,0 0 0 0 0,-31-9 0 0 0,11 5 44 0 0,-2 2 0 0 0,-49-11 0 0 0,24 10 1344 0 0,-2 2 0 0 0,0 1-1 0 0,-122-7 1 0 0,60 12 2020 0 0,-147 6 0 0 0,-67 20-236 0 0,223-8-3231 0 0,1 4 0 0 0,1 2 0 0 0,2 4 0 0 0,-174 48 0 0 0,250-58 11 0 0,0 1 0 0 0,2 1 0 0 0,1 1 0 0 0,1 2 0 0 0,1 0 0 0 0,-43 27 0 0 0,63-33 0 0 0,1-1 0 0 0,1 1 0 0 0,0 1 0 0 0,2 0 0 0 0,0 0 0 0 0,2 1 0 0 0,0 0 0 0 0,1 0 0 0 0,2 0 0 0 0,0 1 0 0 0,2 0 0 0 0,1 0 0 0 0,-5 22 0 0 0,10-26 0 0 0,1 0 0 0 0,0 0 0 0 0,2 0 0 0 0,-1-1 0 0 0,2 1 0 0 0,1 0 0 0 0,1-1 0 0 0,0 1 0 0 0,0-1 0 0 0,2 0 0 0 0,0 0 0 0 0,1 0 0 0 0,1-1 0 0 0,12 11 0 0 0,-2-5 0 0 0,0 0 0 0 0,2-1 0 0 0,1-1 0 0 0,0 0 0 0 0,1-1 0 0 0,1-1 0 0 0,38 14 0 0 0,-7-6 0 0 0,1-2 0 0 0,1-1 0 0 0,1-2 0 0 0,1-1 0 0 0,112 13 0 0 0,316 13 0 0 0,-282-32-47 0 0,0-6 0 0 0,0-5 0 0 0,335-34 0 0 0,-237 2-8051 0 0,546-112 0 0 0,-745 125 8098 0 0,135-43 0 0 0,-209 57 0 0 0,-2-2 0 0 0,33-15 0 0 0,-50 21 0 0 0,-1-1 0 0 0,1 0 0 0 0,-1 0 0 0 0,-1-1 0 0 0,0 1 0 0 0,0-1 0 0 0,13-14 0 0 0,-20 17 0 0 0,1 1 0 0 0,-1-1 0 0 0,0 1 0 0 0,-1-1 0 0 0,0 1 0 0 0,1-1 0 0 0,-1 0 0 0 0,-1 0 0 0 0,0 1 0 0 0,0-1 0 0 0,0 0 0 0 0,0 0 0 0 0,-4-6 0 0 0,2 4 0 0 0,-1 1 0 0 0,-1-1 0 0 0,0 1 0 0 0,0 0 0 0 0,-1 0 0 0 0,1-1 0 0 0,-2 1 0 0 0,-6-4 0 0 0,-8-5 0 0 0,-1 1 0 0 0,-1 2 0 0 0,0-1 0 0 0,-44-17 0 0 0,2 5 0 0 0,-2 1 0 0 0,-1 3 0 0 0,-96-22 0 0 0,-223-31 0 0 0,279 58 2185 0 0,-1 3-1 0 0,-168-7 1 0 0,129 15 1254 0 0,-204 12 0 0 0,192 5-733 0 0,99-7-2460 0 0,34-4-246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7:57.542"/>
    </inkml:context>
    <inkml:brush xml:id="br0">
      <inkml:brushProperty name="width" value="0.2" units="cm"/>
      <inkml:brushProperty name="height" value="0.2" units="cm"/>
      <inkml:brushProperty name="ignorePressure" value="1"/>
    </inkml:brush>
  </inkml:definitions>
  <inkml:trace contextRef="#ctx0" brushRef="#br0">157 1423 0 0,'-155'0'0'0,"154"0"0"0,18 0 0 0,5986 0 0 0,-598 0 0 0,-1804 0 0 0,-2613 0 0 0,-1037 0 0 0,88 0 0 0,-23 0 0 0,-100 0 0 0,83 0 0 0,2 0 0 0,-1 0 0 0,0 0 0 0,-1 0 0 0,0 0 0 0,-9 0 0 0,11 0 0 0,-1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16.161"/>
    </inkml:context>
    <inkml:brush xml:id="br0">
      <inkml:brushProperty name="width" value="0.05" units="cm"/>
      <inkml:brushProperty name="height" value="0.05" units="cm"/>
      <inkml:brushProperty name="color" value="#BFBFBF"/>
      <inkml:brushProperty name="ignorePressure" value="1"/>
    </inkml:brush>
  </inkml:definitions>
  <inkml:trace contextRef="#ctx0" brushRef="#br0">58 0 0 0,'-56'0'0'0,"55"0"0"0,2 0 0 0,-1 0 0 0,9925 0 0 0,-7732 0 0 0,1100 0 0 0,-2833 0 0 0,-40 0 0 0,-417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20.992"/>
    </inkml:context>
    <inkml:brush xml:id="br0">
      <inkml:brushProperty name="width" value="0.05" units="cm"/>
      <inkml:brushProperty name="height" value="0.05" units="cm"/>
      <inkml:brushProperty name="color" value="#BFBFBF"/>
      <inkml:brushProperty name="ignorePressure" value="1"/>
    </inkml:brush>
  </inkml:definitions>
  <inkml:trace contextRef="#ctx0" brushRef="#br0">30 1 0 0,'-29'0'0'0,"28"0"0"0,15 0 0 0,5936 0 0 0,2976 0 0 0,-7805 0 0 0,-1120 0 0 0,-2 0 0 0,0 0 0 0,0 0 0 0,-16 0 0 0,15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25.663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6 84 0 0,'-1'0'0'0,"-1"0"0"0,1 0 0 0,0 0 0 0,2 0 0 0,0 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28.21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16 84 0 0,'-15'0'0'0,"14"0"0"0,2 0 0 0,13838 0 0 0,-12527 0 0 0,-978 0 0 0,32 0 0 0,-365 0 0 0,-5 0 0 0,3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32.46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19 0 0 0,'-19'0'0'0,"5130"0"0"0,2553 0 0 0,-4531 0 0 0,-3131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35.9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1 1160 0 0,'-7'5'17465'0'0,"7"18"-8598"0"0,1-12-10145 0 0,7 122 952 0 0,10 227-9126 0 0,-17-119 2544 0 0,-7 123 6826 0 0,-16-145 762 0 0,18-188-613 0 0,0 1 1 0 0,1-10 92 0 0,0 1 0 0 0,1 41-1 0 0,2-60-201 0 0,3 19 2147 0 0,11-7 10495 0 0,-14-16-12399 0 0,-1-11 918 0 0,-8-12-4211 0 0,7 20 5305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13T16:48:40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 89 1836 0 0,'-4'-16'2535'0'0,"-1"-21"0"0"0,3 1 5523 0 0,2 123 15 0 0,-2 4-4941 0 0,-18 342-12477 0 0,12-325 5919 0 0,-34 345 2879 0 0,-3-57 1421 0 0,42-375-794 0 0,2-1 1 0 0,0 0-1 0 0,1 0 1 0 0,1 1-1 0 0,5 24 1 0 0,-6-45-69 0 0,8 25 30 0 0,-8-23 10 0 0,0-1 0 0 0,1 0 1 0 0,-1 1-1 0 0,1-1 0 0 0,-1 0 0 0 0,1 0 0 0 0,0 1 1 0 0,0-1-1 0 0,0 0 0 0 0,-1 0 0 0 0,2 0 0 0 0,-1 0 1 0 0,0 0-1 0 0,0-1 0 0 0,0 1 0 0 0,10-2 8762 0 0,-10 0-8522 0 0,-1 1-254 0 0,0 0 0 0 0,0-1-1 0 0,0 1 1 0 0,0-1 0 0 0,1 1-1 0 0,-1 0 1 0 0,0 0 0 0 0,0-1 0 0 0,0 1-1 0 0,1 0 1 0 0,-1 0 0 0 0,0-1-1 0 0,0 1 1 0 0,0 0 0 0 0,0-1 0 0 0,0 1-1 0 0,0 0 1 0 0,0 0 0 0 0,0-1 0 0 0,-1 1-1 0 0,1-1 1 0 0,0 1 0 0 0,0 0-1 0 0,0 0 1 0 0,0-1 0 0 0,-1 1 0 0 0,1 0-1 0 0,0 0 1 0 0,0-1 0 0 0,0 1-1 0 0,0 0 1 0 0,-1 0 0 0 0,1 0 0 0 0,0-1-1 0 0,0 1 1 0 0,0-1 0 0 0,-1 1-1 0 0,1 0 1 0 0,0 0 0 0 0,0 0 0 0 0,-1 0-1 0 0,1 0 1 0 0,-1 0 0 0 0,1 0 0 0 0,0-1-1 0 0,0 1 1 0 0,-1 0 0 0 0,1 0-1 0 0,0 0 1 0 0,-1 0 0 0 0,1 0 0 0 0,-1 0-1 0 0,1 0-33 0 0,0 0-10 0 0,0 1-12 0 0,0-1 1 0 0,0 0-1 0 0,0 0 1 0 0,0 0-1 0 0,0 1 1 0 0,0-1-1 0 0,0 1 1 0 0,0-1-1 0 0,0 0 1 0 0,0 0-1 0 0,0 1 1 0 0,0-1-1 0 0,0 0 1 0 0,0 0 0 0 0,0 0-1 0 0,0 1 1 0 0,0-1-1 0 0,0 0 1 0 0,0 0-1 0 0,1 0 1 0 0,-1 1-1 0 0,0-1 1 0 0,0 1-1 0 0,0-1 1 0 0,0 0-1 0 0,0 0 1 0 0,1 0-1 0 0,-1 0 1 0 0,0 0-1 0 0,0 1 1 0 0,0-1 0 0 0,0 0-1 0 0,1 0 1 0 0,-1 0-1 0 0,0 0 1 0 0,0 0-1 0 0,0 0 1 0 0,1 0-1 0 0,-1 0 1 0 0,1 0-1 0 0,-1 1 1 0 0,0-1-1 0 0,0 0 1 0 0,1 0-1 0 0,-1 0 1 0 0,0 0 0 0 0,0 0-1 0 0,0-1 1 0 0,1 1-1 0 0,4 0-2522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1.png"/><Relationship Id="rId26" Type="http://schemas.openxmlformats.org/officeDocument/2006/relationships/image" Target="../media/image5.png"/><Relationship Id="rId39" Type="http://schemas.openxmlformats.org/officeDocument/2006/relationships/image" Target="../media/image6.png"/><Relationship Id="rId3" Type="http://schemas.openxmlformats.org/officeDocument/2006/relationships/image" Target="../media/image1.png"/><Relationship Id="rId21" Type="http://schemas.openxmlformats.org/officeDocument/2006/relationships/customXml" Target="../ink/ink7.xml"/><Relationship Id="rId34" Type="http://schemas.openxmlformats.org/officeDocument/2006/relationships/image" Target="../media/image19.png"/><Relationship Id="rId42" Type="http://schemas.openxmlformats.org/officeDocument/2006/relationships/image" Target="../media/image9.svg"/><Relationship Id="rId17" Type="http://schemas.openxmlformats.org/officeDocument/2006/relationships/customXml" Target="../ink/ink5.xml"/><Relationship Id="rId25" Type="http://schemas.openxmlformats.org/officeDocument/2006/relationships/customXml" Target="../ink/ink9.xml"/><Relationship Id="rId33" Type="http://schemas.openxmlformats.org/officeDocument/2006/relationships/customXml" Target="../ink/ink13.xml"/><Relationship Id="rId38" Type="http://schemas.openxmlformats.org/officeDocument/2006/relationships/image" Target="../media/image21.png"/><Relationship Id="rId2" Type="http://schemas.openxmlformats.org/officeDocument/2006/relationships/customXml" Target="../ink/ink1.xml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29" Type="http://schemas.openxmlformats.org/officeDocument/2006/relationships/customXml" Target="../ink/ink11.xml"/><Relationship Id="rId41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24" Type="http://schemas.openxmlformats.org/officeDocument/2006/relationships/image" Target="../media/image4.png"/><Relationship Id="rId32" Type="http://schemas.openxmlformats.org/officeDocument/2006/relationships/image" Target="../media/image18.png"/><Relationship Id="rId37" Type="http://schemas.openxmlformats.org/officeDocument/2006/relationships/customXml" Target="../ink/ink15.xml"/><Relationship Id="rId40" Type="http://schemas.openxmlformats.org/officeDocument/2006/relationships/image" Target="../media/image7.svg"/><Relationship Id="rId5" Type="http://schemas.openxmlformats.org/officeDocument/2006/relationships/image" Target="../media/image2.png"/><Relationship Id="rId15" Type="http://schemas.openxmlformats.org/officeDocument/2006/relationships/customXml" Target="../ink/ink4.xml"/><Relationship Id="rId23" Type="http://schemas.openxmlformats.org/officeDocument/2006/relationships/customXml" Target="../ink/ink8.xml"/><Relationship Id="rId28" Type="http://schemas.openxmlformats.org/officeDocument/2006/relationships/image" Target="../media/image16.png"/><Relationship Id="rId36" Type="http://schemas.openxmlformats.org/officeDocument/2006/relationships/image" Target="../media/image20.png"/><Relationship Id="rId19" Type="http://schemas.openxmlformats.org/officeDocument/2006/relationships/customXml" Target="../ink/ink6.xml"/><Relationship Id="rId31" Type="http://schemas.openxmlformats.org/officeDocument/2006/relationships/customXml" Target="../ink/ink12.xml"/><Relationship Id="rId4" Type="http://schemas.openxmlformats.org/officeDocument/2006/relationships/customXml" Target="../ink/ink2.xml"/><Relationship Id="rId14" Type="http://schemas.openxmlformats.org/officeDocument/2006/relationships/image" Target="../media/image9.png"/><Relationship Id="rId22" Type="http://schemas.openxmlformats.org/officeDocument/2006/relationships/image" Target="../media/image3.png"/><Relationship Id="rId27" Type="http://schemas.openxmlformats.org/officeDocument/2006/relationships/customXml" Target="../ink/ink10.xml"/><Relationship Id="rId30" Type="http://schemas.openxmlformats.org/officeDocument/2006/relationships/image" Target="../media/image17.png"/><Relationship Id="rId35" Type="http://schemas.openxmlformats.org/officeDocument/2006/relationships/customXml" Target="../ink/ink14.xml"/><Relationship Id="rId4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1FF33-5C2E-E666-E909-D7D8DAF27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hthoek 107">
            <a:extLst>
              <a:ext uri="{FF2B5EF4-FFF2-40B4-BE49-F238E27FC236}">
                <a16:creationId xmlns:a16="http://schemas.microsoft.com/office/drawing/2014/main" id="{B26DD019-8949-5ED6-DDF4-044FF329FE0C}"/>
              </a:ext>
            </a:extLst>
          </p:cNvPr>
          <p:cNvSpPr/>
          <p:nvPr/>
        </p:nvSpPr>
        <p:spPr>
          <a:xfrm>
            <a:off x="403827" y="7076519"/>
            <a:ext cx="5776740" cy="636863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6" name="Inkt 15">
                <a:extLst>
                  <a:ext uri="{FF2B5EF4-FFF2-40B4-BE49-F238E27FC236}">
                    <a16:creationId xmlns:a16="http://schemas.microsoft.com/office/drawing/2014/main" id="{8D41EAF4-15BC-1FDC-CAB1-4D4E1394575B}"/>
                  </a:ext>
                </a:extLst>
              </p14:cNvPr>
              <p14:cNvContentPartPr/>
              <p14:nvPr/>
            </p14:nvContentPartPr>
            <p14:xfrm flipV="1">
              <a:off x="371120" y="7046223"/>
              <a:ext cx="5782515" cy="182677"/>
            </p14:xfrm>
          </p:contentPart>
        </mc:Choice>
        <mc:Fallback xmlns="">
          <p:pic>
            <p:nvPicPr>
              <p:cNvPr id="16" name="Inkt 15">
                <a:extLst>
                  <a:ext uri="{FF2B5EF4-FFF2-40B4-BE49-F238E27FC236}">
                    <a16:creationId xmlns:a16="http://schemas.microsoft.com/office/drawing/2014/main" id="{8D41EAF4-15BC-1FDC-CAB1-4D4E139457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 flipV="1">
                <a:off x="335121" y="-11221477"/>
                <a:ext cx="5854153" cy="36535400"/>
              </a:xfrm>
              <a:prstGeom prst="rect">
                <a:avLst/>
              </a:prstGeom>
            </p:spPr>
          </p:pic>
        </mc:Fallback>
      </mc:AlternateContent>
      <p:sp>
        <p:nvSpPr>
          <p:cNvPr id="107" name="Rechthoek 106">
            <a:extLst>
              <a:ext uri="{FF2B5EF4-FFF2-40B4-BE49-F238E27FC236}">
                <a16:creationId xmlns:a16="http://schemas.microsoft.com/office/drawing/2014/main" id="{BD87054C-52DF-934A-0D3A-5B540DF58DF5}"/>
              </a:ext>
            </a:extLst>
          </p:cNvPr>
          <p:cNvSpPr/>
          <p:nvPr/>
        </p:nvSpPr>
        <p:spPr>
          <a:xfrm>
            <a:off x="486569" y="4692509"/>
            <a:ext cx="5692392" cy="621623"/>
          </a:xfrm>
          <a:prstGeom prst="rect">
            <a:avLst/>
          </a:prstGeom>
          <a:solidFill>
            <a:schemeClr val="accent5">
              <a:lumMod val="40000"/>
              <a:lumOff val="60000"/>
              <a:alpha val="1490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Inkt 14">
                <a:extLst>
                  <a:ext uri="{FF2B5EF4-FFF2-40B4-BE49-F238E27FC236}">
                    <a16:creationId xmlns:a16="http://schemas.microsoft.com/office/drawing/2014/main" id="{BAB26E2C-2D70-5BF9-CD63-36E5690D190A}"/>
                  </a:ext>
                </a:extLst>
              </p14:cNvPr>
              <p14:cNvContentPartPr/>
              <p14:nvPr/>
            </p14:nvContentPartPr>
            <p14:xfrm flipV="1">
              <a:off x="387222" y="7724546"/>
              <a:ext cx="5767313" cy="167437"/>
            </p14:xfrm>
          </p:contentPart>
        </mc:Choice>
        <mc:Fallback xmlns="">
          <p:pic>
            <p:nvPicPr>
              <p:cNvPr id="15" name="Inkt 14">
                <a:extLst>
                  <a:ext uri="{FF2B5EF4-FFF2-40B4-BE49-F238E27FC236}">
                    <a16:creationId xmlns:a16="http://schemas.microsoft.com/office/drawing/2014/main" id="{BAB26E2C-2D70-5BF9-CD63-36E5690D190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 flipV="1">
                <a:off x="351224" y="-9019154"/>
                <a:ext cx="5838950" cy="3348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Inkt 16">
                <a:extLst>
                  <a:ext uri="{FF2B5EF4-FFF2-40B4-BE49-F238E27FC236}">
                    <a16:creationId xmlns:a16="http://schemas.microsoft.com/office/drawing/2014/main" id="{777244A8-B8E7-E551-109C-C91C82E105BB}"/>
                  </a:ext>
                </a:extLst>
              </p14:cNvPr>
              <p14:cNvContentPartPr/>
              <p14:nvPr/>
            </p14:nvContentPartPr>
            <p14:xfrm>
              <a:off x="432693" y="6704832"/>
              <a:ext cx="5866425" cy="203"/>
            </p14:xfrm>
          </p:contentPart>
        </mc:Choice>
        <mc:Fallback xmlns="">
          <p:pic>
            <p:nvPicPr>
              <p:cNvPr id="17" name="Inkt 16">
                <a:extLst>
                  <a:ext uri="{FF2B5EF4-FFF2-40B4-BE49-F238E27FC236}">
                    <a16:creationId xmlns:a16="http://schemas.microsoft.com/office/drawing/2014/main" id="{777244A8-B8E7-E551-109C-C91C82E105B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3693" y="6699757"/>
                <a:ext cx="5884065" cy="101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8" name="Inkt 17">
                <a:extLst>
                  <a:ext uri="{FF2B5EF4-FFF2-40B4-BE49-F238E27FC236}">
                    <a16:creationId xmlns:a16="http://schemas.microsoft.com/office/drawing/2014/main" id="{75F47E19-ED8F-C01E-C013-F36175F2683B}"/>
                  </a:ext>
                </a:extLst>
              </p14:cNvPr>
              <p14:cNvContentPartPr/>
              <p14:nvPr/>
            </p14:nvContentPartPr>
            <p14:xfrm>
              <a:off x="419126" y="5462625"/>
              <a:ext cx="5764365" cy="203"/>
            </p14:xfrm>
          </p:contentPart>
        </mc:Choice>
        <mc:Fallback xmlns="">
          <p:pic>
            <p:nvPicPr>
              <p:cNvPr id="18" name="Inkt 17">
                <a:extLst>
                  <a:ext uri="{FF2B5EF4-FFF2-40B4-BE49-F238E27FC236}">
                    <a16:creationId xmlns:a16="http://schemas.microsoft.com/office/drawing/2014/main" id="{75F47E19-ED8F-C01E-C013-F36175F2683B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10126" y="5457550"/>
                <a:ext cx="5782004" cy="1015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ep 20">
            <a:extLst>
              <a:ext uri="{FF2B5EF4-FFF2-40B4-BE49-F238E27FC236}">
                <a16:creationId xmlns:a16="http://schemas.microsoft.com/office/drawing/2014/main" id="{E4DE6E9B-FD8C-3BAE-D127-3660174B7E56}"/>
              </a:ext>
            </a:extLst>
          </p:cNvPr>
          <p:cNvGrpSpPr/>
          <p:nvPr/>
        </p:nvGrpSpPr>
        <p:grpSpPr>
          <a:xfrm flipV="1">
            <a:off x="479320" y="5293575"/>
            <a:ext cx="5706938" cy="30277"/>
            <a:chOff x="919352" y="1801619"/>
            <a:chExt cx="1041660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9" name="Inkt 18">
                  <a:extLst>
                    <a:ext uri="{FF2B5EF4-FFF2-40B4-BE49-F238E27FC236}">
                      <a16:creationId xmlns:a16="http://schemas.microsoft.com/office/drawing/2014/main" id="{301900F3-2EC4-47E3-4908-847688AA8F21}"/>
                    </a:ext>
                  </a:extLst>
                </p14:cNvPr>
                <p14:cNvContentPartPr/>
                <p14:nvPr/>
              </p14:nvContentPartPr>
              <p14:xfrm>
                <a:off x="3077912" y="1801619"/>
                <a:ext cx="3960" cy="360"/>
              </p14:xfrm>
            </p:contentPart>
          </mc:Choice>
          <mc:Fallback xmlns="">
            <p:pic>
              <p:nvPicPr>
                <p:cNvPr id="19" name="Inkt 18">
                  <a:extLst>
                    <a:ext uri="{FF2B5EF4-FFF2-40B4-BE49-F238E27FC236}">
                      <a16:creationId xmlns:a16="http://schemas.microsoft.com/office/drawing/2014/main" id="{301900F3-2EC4-47E3-4908-847688AA8F2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044912" y="1783619"/>
                  <a:ext cx="693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0" name="Inkt 19">
                  <a:extLst>
                    <a:ext uri="{FF2B5EF4-FFF2-40B4-BE49-F238E27FC236}">
                      <a16:creationId xmlns:a16="http://schemas.microsoft.com/office/drawing/2014/main" id="{5A3EB145-4313-AD65-F1F8-A867F6DB5D45}"/>
                    </a:ext>
                  </a:extLst>
                </p14:cNvPr>
                <p14:cNvContentPartPr/>
                <p14:nvPr/>
              </p14:nvContentPartPr>
              <p14:xfrm>
                <a:off x="919352" y="1801619"/>
                <a:ext cx="10416600" cy="360"/>
              </p14:xfrm>
            </p:contentPart>
          </mc:Choice>
          <mc:Fallback xmlns="">
            <p:pic>
              <p:nvPicPr>
                <p:cNvPr id="20" name="Inkt 19">
                  <a:extLst>
                    <a:ext uri="{FF2B5EF4-FFF2-40B4-BE49-F238E27FC236}">
                      <a16:creationId xmlns:a16="http://schemas.microsoft.com/office/drawing/2014/main" id="{5A3EB145-4313-AD65-F1F8-A867F6DB5D4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7354" y="1783619"/>
                  <a:ext cx="10479956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t 21">
                <a:extLst>
                  <a:ext uri="{FF2B5EF4-FFF2-40B4-BE49-F238E27FC236}">
                    <a16:creationId xmlns:a16="http://schemas.microsoft.com/office/drawing/2014/main" id="{E8451314-ACD7-FB9E-51FE-DA5A2EF22997}"/>
                  </a:ext>
                </a:extLst>
              </p14:cNvPr>
              <p14:cNvContentPartPr/>
              <p14:nvPr/>
            </p14:nvContentPartPr>
            <p14:xfrm>
              <a:off x="481293" y="4676909"/>
              <a:ext cx="5727795" cy="45923"/>
            </p14:xfrm>
          </p:contentPart>
        </mc:Choice>
        <mc:Fallback xmlns="">
          <p:pic>
            <p:nvPicPr>
              <p:cNvPr id="22" name="Inkt 21">
                <a:extLst>
                  <a:ext uri="{FF2B5EF4-FFF2-40B4-BE49-F238E27FC236}">
                    <a16:creationId xmlns:a16="http://schemas.microsoft.com/office/drawing/2014/main" id="{E8451314-ACD7-FB9E-51FE-DA5A2EF2299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63294" y="2380759"/>
                <a:ext cx="5763434" cy="45923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3" name="Inkt 22">
                <a:extLst>
                  <a:ext uri="{FF2B5EF4-FFF2-40B4-BE49-F238E27FC236}">
                    <a16:creationId xmlns:a16="http://schemas.microsoft.com/office/drawing/2014/main" id="{BD9C16BE-847E-64D5-D954-F3610C8D1DC8}"/>
                  </a:ext>
                </a:extLst>
              </p14:cNvPr>
              <p14:cNvContentPartPr/>
              <p14:nvPr/>
            </p14:nvContentPartPr>
            <p14:xfrm>
              <a:off x="6147521" y="4720094"/>
              <a:ext cx="16200" cy="565988"/>
            </p14:xfrm>
          </p:contentPart>
        </mc:Choice>
        <mc:Fallback xmlns="">
          <p:pic>
            <p:nvPicPr>
              <p:cNvPr id="23" name="Inkt 22">
                <a:extLst>
                  <a:ext uri="{FF2B5EF4-FFF2-40B4-BE49-F238E27FC236}">
                    <a16:creationId xmlns:a16="http://schemas.microsoft.com/office/drawing/2014/main" id="{BD9C16BE-847E-64D5-D954-F3610C8D1DC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129521" y="4702092"/>
                <a:ext cx="51840" cy="6016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6" name="Inkt 25">
                <a:extLst>
                  <a:ext uri="{FF2B5EF4-FFF2-40B4-BE49-F238E27FC236}">
                    <a16:creationId xmlns:a16="http://schemas.microsoft.com/office/drawing/2014/main" id="{BA9C71B7-ECB4-724A-E835-0B47EF9185E5}"/>
                  </a:ext>
                </a:extLst>
              </p14:cNvPr>
              <p14:cNvContentPartPr/>
              <p14:nvPr/>
            </p14:nvContentPartPr>
            <p14:xfrm>
              <a:off x="6173780" y="7087690"/>
              <a:ext cx="48195" cy="633218"/>
            </p14:xfrm>
          </p:contentPart>
        </mc:Choice>
        <mc:Fallback xmlns="">
          <p:pic>
            <p:nvPicPr>
              <p:cNvPr id="26" name="Inkt 25">
                <a:extLst>
                  <a:ext uri="{FF2B5EF4-FFF2-40B4-BE49-F238E27FC236}">
                    <a16:creationId xmlns:a16="http://schemas.microsoft.com/office/drawing/2014/main" id="{BA9C71B7-ECB4-724A-E835-0B47EF9185E5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155797" y="7069691"/>
                <a:ext cx="83802" cy="668857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oep 27">
            <a:extLst>
              <a:ext uri="{FF2B5EF4-FFF2-40B4-BE49-F238E27FC236}">
                <a16:creationId xmlns:a16="http://schemas.microsoft.com/office/drawing/2014/main" id="{86153414-3556-AE19-375F-DEC6194B7264}"/>
              </a:ext>
            </a:extLst>
          </p:cNvPr>
          <p:cNvGrpSpPr/>
          <p:nvPr/>
        </p:nvGrpSpPr>
        <p:grpSpPr>
          <a:xfrm>
            <a:off x="387494" y="4663968"/>
            <a:ext cx="143978" cy="3024195"/>
            <a:chOff x="676712" y="652139"/>
            <a:chExt cx="255960" cy="5672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4" name="Inkt 23">
                  <a:extLst>
                    <a:ext uri="{FF2B5EF4-FFF2-40B4-BE49-F238E27FC236}">
                      <a16:creationId xmlns:a16="http://schemas.microsoft.com/office/drawing/2014/main" id="{EDF23796-01F8-5125-2BB5-92FD14A91FD4}"/>
                    </a:ext>
                  </a:extLst>
                </p14:cNvPr>
                <p14:cNvContentPartPr/>
                <p14:nvPr/>
              </p14:nvContentPartPr>
              <p14:xfrm>
                <a:off x="862832" y="652139"/>
                <a:ext cx="69840" cy="1218600"/>
              </p14:xfrm>
            </p:contentPart>
          </mc:Choice>
          <mc:Fallback xmlns="">
            <p:pic>
              <p:nvPicPr>
                <p:cNvPr id="24" name="Inkt 23">
                  <a:extLst>
                    <a:ext uri="{FF2B5EF4-FFF2-40B4-BE49-F238E27FC236}">
                      <a16:creationId xmlns:a16="http://schemas.microsoft.com/office/drawing/2014/main" id="{EDF23796-01F8-5125-2BB5-92FD14A91FD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31087" y="618383"/>
                  <a:ext cx="132696" cy="12854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5" name="Inkt 24">
                  <a:extLst>
                    <a:ext uri="{FF2B5EF4-FFF2-40B4-BE49-F238E27FC236}">
                      <a16:creationId xmlns:a16="http://schemas.microsoft.com/office/drawing/2014/main" id="{4EDFE971-6F89-C58F-B406-4979060E6096}"/>
                    </a:ext>
                  </a:extLst>
                </p14:cNvPr>
                <p14:cNvContentPartPr/>
                <p14:nvPr/>
              </p14:nvContentPartPr>
              <p14:xfrm>
                <a:off x="676712" y="4982219"/>
                <a:ext cx="91440" cy="1342800"/>
              </p14:xfrm>
            </p:contentPart>
          </mc:Choice>
          <mc:Fallback xmlns="">
            <p:pic>
              <p:nvPicPr>
                <p:cNvPr id="25" name="Inkt 24">
                  <a:extLst>
                    <a:ext uri="{FF2B5EF4-FFF2-40B4-BE49-F238E27FC236}">
                      <a16:creationId xmlns:a16="http://schemas.microsoft.com/office/drawing/2014/main" id="{4EDFE971-6F89-C58F-B406-4979060E609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44740" y="4948463"/>
                  <a:ext cx="154745" cy="14096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7" name="Inkt 26">
                  <a:extLst>
                    <a:ext uri="{FF2B5EF4-FFF2-40B4-BE49-F238E27FC236}">
                      <a16:creationId xmlns:a16="http://schemas.microsoft.com/office/drawing/2014/main" id="{E86F338B-4EF4-2C66-245A-5039CCC46276}"/>
                    </a:ext>
                  </a:extLst>
                </p14:cNvPr>
                <p14:cNvContentPartPr/>
                <p14:nvPr/>
              </p14:nvContentPartPr>
              <p14:xfrm>
                <a:off x="755192" y="2209499"/>
                <a:ext cx="139680" cy="2564640"/>
              </p14:xfrm>
            </p:contentPart>
          </mc:Choice>
          <mc:Fallback xmlns="">
            <p:pic>
              <p:nvPicPr>
                <p:cNvPr id="27" name="Inkt 26">
                  <a:extLst>
                    <a:ext uri="{FF2B5EF4-FFF2-40B4-BE49-F238E27FC236}">
                      <a16:creationId xmlns:a16="http://schemas.microsoft.com/office/drawing/2014/main" id="{E86F338B-4EF4-2C66-245A-5039CCC4627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739247" y="2192617"/>
                  <a:ext cx="170933" cy="259772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9" name="Inkt 28">
                <a:extLst>
                  <a:ext uri="{FF2B5EF4-FFF2-40B4-BE49-F238E27FC236}">
                    <a16:creationId xmlns:a16="http://schemas.microsoft.com/office/drawing/2014/main" id="{E10A2B45-6C25-6CC7-8EB3-1C268C70D48C}"/>
                  </a:ext>
                </a:extLst>
              </p14:cNvPr>
              <p14:cNvContentPartPr/>
              <p14:nvPr/>
            </p14:nvContentPartPr>
            <p14:xfrm>
              <a:off x="6161418" y="5426230"/>
              <a:ext cx="44145" cy="1400693"/>
            </p14:xfrm>
          </p:contentPart>
        </mc:Choice>
        <mc:Fallback xmlns="">
          <p:pic>
            <p:nvPicPr>
              <p:cNvPr id="29" name="Inkt 28">
                <a:extLst>
                  <a:ext uri="{FF2B5EF4-FFF2-40B4-BE49-F238E27FC236}">
                    <a16:creationId xmlns:a16="http://schemas.microsoft.com/office/drawing/2014/main" id="{E10A2B45-6C25-6CC7-8EB3-1C268C70D48C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152445" y="5417233"/>
                <a:ext cx="61731" cy="1418328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Ovaal 29">
            <a:extLst>
              <a:ext uri="{FF2B5EF4-FFF2-40B4-BE49-F238E27FC236}">
                <a16:creationId xmlns:a16="http://schemas.microsoft.com/office/drawing/2014/main" id="{9ABEDE2A-42B9-660B-E820-F97746953CA5}"/>
              </a:ext>
            </a:extLst>
          </p:cNvPr>
          <p:cNvSpPr/>
          <p:nvPr/>
        </p:nvSpPr>
        <p:spPr>
          <a:xfrm>
            <a:off x="517955" y="7132511"/>
            <a:ext cx="863637" cy="581744"/>
          </a:xfrm>
          <a:custGeom>
            <a:avLst/>
            <a:gdLst>
              <a:gd name="csX0" fmla="*/ 0 w 863637"/>
              <a:gd name="csY0" fmla="*/ 290872 h 581744"/>
              <a:gd name="csX1" fmla="*/ 431819 w 863637"/>
              <a:gd name="csY1" fmla="*/ 0 h 581744"/>
              <a:gd name="csX2" fmla="*/ 863638 w 863637"/>
              <a:gd name="csY2" fmla="*/ 290872 h 581744"/>
              <a:gd name="csX3" fmla="*/ 431819 w 863637"/>
              <a:gd name="csY3" fmla="*/ 581744 h 581744"/>
              <a:gd name="csX4" fmla="*/ 0 w 863637"/>
              <a:gd name="csY4" fmla="*/ 290872 h 581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63637" h="581744" fill="none" extrusionOk="0">
                <a:moveTo>
                  <a:pt x="0" y="290872"/>
                </a:moveTo>
                <a:cubicBezTo>
                  <a:pt x="5809" y="132851"/>
                  <a:pt x="171399" y="-32723"/>
                  <a:pt x="431819" y="0"/>
                </a:cubicBezTo>
                <a:cubicBezTo>
                  <a:pt x="681055" y="30904"/>
                  <a:pt x="839764" y="120765"/>
                  <a:pt x="863638" y="290872"/>
                </a:cubicBezTo>
                <a:cubicBezTo>
                  <a:pt x="877984" y="444650"/>
                  <a:pt x="698150" y="622183"/>
                  <a:pt x="431819" y="581744"/>
                </a:cubicBezTo>
                <a:cubicBezTo>
                  <a:pt x="196593" y="569377"/>
                  <a:pt x="4769" y="412049"/>
                  <a:pt x="0" y="290872"/>
                </a:cubicBezTo>
                <a:close/>
              </a:path>
              <a:path w="863637" h="581744" stroke="0" extrusionOk="0">
                <a:moveTo>
                  <a:pt x="0" y="290872"/>
                </a:moveTo>
                <a:cubicBezTo>
                  <a:pt x="9963" y="123530"/>
                  <a:pt x="160731" y="3494"/>
                  <a:pt x="431819" y="0"/>
                </a:cubicBezTo>
                <a:cubicBezTo>
                  <a:pt x="673326" y="-5441"/>
                  <a:pt x="849131" y="167247"/>
                  <a:pt x="863638" y="290872"/>
                </a:cubicBezTo>
                <a:cubicBezTo>
                  <a:pt x="858248" y="456596"/>
                  <a:pt x="619198" y="595895"/>
                  <a:pt x="431819" y="581744"/>
                </a:cubicBezTo>
                <a:cubicBezTo>
                  <a:pt x="197141" y="537836"/>
                  <a:pt x="-10529" y="460815"/>
                  <a:pt x="0" y="29087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935646484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31" name="Ovaal 30">
            <a:extLst>
              <a:ext uri="{FF2B5EF4-FFF2-40B4-BE49-F238E27FC236}">
                <a16:creationId xmlns:a16="http://schemas.microsoft.com/office/drawing/2014/main" id="{43109AF9-A5AF-BC19-35E2-6F57EFA96B7E}"/>
              </a:ext>
            </a:extLst>
          </p:cNvPr>
          <p:cNvSpPr/>
          <p:nvPr/>
        </p:nvSpPr>
        <p:spPr>
          <a:xfrm>
            <a:off x="1642599" y="7141098"/>
            <a:ext cx="863637" cy="581744"/>
          </a:xfrm>
          <a:custGeom>
            <a:avLst/>
            <a:gdLst>
              <a:gd name="csX0" fmla="*/ 0 w 863637"/>
              <a:gd name="csY0" fmla="*/ 290872 h 581744"/>
              <a:gd name="csX1" fmla="*/ 431819 w 863637"/>
              <a:gd name="csY1" fmla="*/ 0 h 581744"/>
              <a:gd name="csX2" fmla="*/ 863638 w 863637"/>
              <a:gd name="csY2" fmla="*/ 290872 h 581744"/>
              <a:gd name="csX3" fmla="*/ 431819 w 863637"/>
              <a:gd name="csY3" fmla="*/ 581744 h 581744"/>
              <a:gd name="csX4" fmla="*/ 0 w 863637"/>
              <a:gd name="csY4" fmla="*/ 290872 h 581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63637" h="581744" fill="none" extrusionOk="0">
                <a:moveTo>
                  <a:pt x="0" y="290872"/>
                </a:moveTo>
                <a:cubicBezTo>
                  <a:pt x="-23982" y="96334"/>
                  <a:pt x="244421" y="11699"/>
                  <a:pt x="431819" y="0"/>
                </a:cubicBezTo>
                <a:cubicBezTo>
                  <a:pt x="655866" y="10938"/>
                  <a:pt x="871070" y="122158"/>
                  <a:pt x="863638" y="290872"/>
                </a:cubicBezTo>
                <a:cubicBezTo>
                  <a:pt x="840908" y="441920"/>
                  <a:pt x="719299" y="611449"/>
                  <a:pt x="431819" y="581744"/>
                </a:cubicBezTo>
                <a:cubicBezTo>
                  <a:pt x="208676" y="624416"/>
                  <a:pt x="30453" y="446206"/>
                  <a:pt x="0" y="290872"/>
                </a:cubicBezTo>
                <a:close/>
              </a:path>
              <a:path w="863637" h="581744" stroke="0" extrusionOk="0">
                <a:moveTo>
                  <a:pt x="0" y="290872"/>
                </a:moveTo>
                <a:cubicBezTo>
                  <a:pt x="36656" y="154633"/>
                  <a:pt x="232774" y="-29259"/>
                  <a:pt x="431819" y="0"/>
                </a:cubicBezTo>
                <a:cubicBezTo>
                  <a:pt x="678622" y="-7218"/>
                  <a:pt x="864929" y="134520"/>
                  <a:pt x="863638" y="290872"/>
                </a:cubicBezTo>
                <a:cubicBezTo>
                  <a:pt x="850143" y="474500"/>
                  <a:pt x="669992" y="628297"/>
                  <a:pt x="431819" y="581744"/>
                </a:cubicBezTo>
                <a:cubicBezTo>
                  <a:pt x="154622" y="588773"/>
                  <a:pt x="8592" y="451661"/>
                  <a:pt x="0" y="29087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345764692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32" name="Ovaal 31">
            <a:extLst>
              <a:ext uri="{FF2B5EF4-FFF2-40B4-BE49-F238E27FC236}">
                <a16:creationId xmlns:a16="http://schemas.microsoft.com/office/drawing/2014/main" id="{50CD084C-F13E-7FE4-0804-C655FF21E8B2}"/>
              </a:ext>
            </a:extLst>
          </p:cNvPr>
          <p:cNvSpPr/>
          <p:nvPr/>
        </p:nvSpPr>
        <p:spPr>
          <a:xfrm>
            <a:off x="2767243" y="7141098"/>
            <a:ext cx="863637" cy="581744"/>
          </a:xfrm>
          <a:custGeom>
            <a:avLst/>
            <a:gdLst>
              <a:gd name="csX0" fmla="*/ 0 w 863637"/>
              <a:gd name="csY0" fmla="*/ 290872 h 581744"/>
              <a:gd name="csX1" fmla="*/ 431819 w 863637"/>
              <a:gd name="csY1" fmla="*/ 0 h 581744"/>
              <a:gd name="csX2" fmla="*/ 863638 w 863637"/>
              <a:gd name="csY2" fmla="*/ 290872 h 581744"/>
              <a:gd name="csX3" fmla="*/ 431819 w 863637"/>
              <a:gd name="csY3" fmla="*/ 581744 h 581744"/>
              <a:gd name="csX4" fmla="*/ 0 w 863637"/>
              <a:gd name="csY4" fmla="*/ 290872 h 581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63637" h="581744" fill="none" extrusionOk="0">
                <a:moveTo>
                  <a:pt x="0" y="290872"/>
                </a:moveTo>
                <a:cubicBezTo>
                  <a:pt x="-20604" y="150026"/>
                  <a:pt x="170843" y="3565"/>
                  <a:pt x="431819" y="0"/>
                </a:cubicBezTo>
                <a:cubicBezTo>
                  <a:pt x="702377" y="18559"/>
                  <a:pt x="826115" y="131853"/>
                  <a:pt x="863638" y="290872"/>
                </a:cubicBezTo>
                <a:cubicBezTo>
                  <a:pt x="815741" y="412691"/>
                  <a:pt x="727119" y="567387"/>
                  <a:pt x="431819" y="581744"/>
                </a:cubicBezTo>
                <a:cubicBezTo>
                  <a:pt x="186470" y="559481"/>
                  <a:pt x="-18383" y="470045"/>
                  <a:pt x="0" y="290872"/>
                </a:cubicBezTo>
                <a:close/>
              </a:path>
              <a:path w="863637" h="581744" stroke="0" extrusionOk="0">
                <a:moveTo>
                  <a:pt x="0" y="290872"/>
                </a:moveTo>
                <a:cubicBezTo>
                  <a:pt x="-34728" y="168572"/>
                  <a:pt x="215530" y="-38709"/>
                  <a:pt x="431819" y="0"/>
                </a:cubicBezTo>
                <a:cubicBezTo>
                  <a:pt x="680833" y="-27732"/>
                  <a:pt x="885595" y="134133"/>
                  <a:pt x="863638" y="290872"/>
                </a:cubicBezTo>
                <a:cubicBezTo>
                  <a:pt x="919660" y="473387"/>
                  <a:pt x="654231" y="579567"/>
                  <a:pt x="431819" y="581744"/>
                </a:cubicBezTo>
                <a:cubicBezTo>
                  <a:pt x="199493" y="544217"/>
                  <a:pt x="-13154" y="491425"/>
                  <a:pt x="0" y="29087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066130187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33" name="Ovaal 32">
            <a:extLst>
              <a:ext uri="{FF2B5EF4-FFF2-40B4-BE49-F238E27FC236}">
                <a16:creationId xmlns:a16="http://schemas.microsoft.com/office/drawing/2014/main" id="{5A544903-186A-186F-2729-EBB0B4A80244}"/>
              </a:ext>
            </a:extLst>
          </p:cNvPr>
          <p:cNvSpPr/>
          <p:nvPr/>
        </p:nvSpPr>
        <p:spPr>
          <a:xfrm>
            <a:off x="3891887" y="7149685"/>
            <a:ext cx="863637" cy="581744"/>
          </a:xfrm>
          <a:custGeom>
            <a:avLst/>
            <a:gdLst>
              <a:gd name="csX0" fmla="*/ 0 w 863637"/>
              <a:gd name="csY0" fmla="*/ 290872 h 581744"/>
              <a:gd name="csX1" fmla="*/ 431819 w 863637"/>
              <a:gd name="csY1" fmla="*/ 0 h 581744"/>
              <a:gd name="csX2" fmla="*/ 863638 w 863637"/>
              <a:gd name="csY2" fmla="*/ 290872 h 581744"/>
              <a:gd name="csX3" fmla="*/ 431819 w 863637"/>
              <a:gd name="csY3" fmla="*/ 581744 h 581744"/>
              <a:gd name="csX4" fmla="*/ 0 w 863637"/>
              <a:gd name="csY4" fmla="*/ 290872 h 581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63637" h="581744" fill="none" extrusionOk="0">
                <a:moveTo>
                  <a:pt x="0" y="290872"/>
                </a:moveTo>
                <a:cubicBezTo>
                  <a:pt x="33010" y="167841"/>
                  <a:pt x="179372" y="-4770"/>
                  <a:pt x="431819" y="0"/>
                </a:cubicBezTo>
                <a:cubicBezTo>
                  <a:pt x="687510" y="-9136"/>
                  <a:pt x="833937" y="148997"/>
                  <a:pt x="863638" y="290872"/>
                </a:cubicBezTo>
                <a:cubicBezTo>
                  <a:pt x="858789" y="386910"/>
                  <a:pt x="687739" y="601597"/>
                  <a:pt x="431819" y="581744"/>
                </a:cubicBezTo>
                <a:cubicBezTo>
                  <a:pt x="167926" y="556837"/>
                  <a:pt x="-5212" y="416902"/>
                  <a:pt x="0" y="290872"/>
                </a:cubicBezTo>
                <a:close/>
              </a:path>
              <a:path w="863637" h="581744" stroke="0" extrusionOk="0">
                <a:moveTo>
                  <a:pt x="0" y="290872"/>
                </a:moveTo>
                <a:cubicBezTo>
                  <a:pt x="-14782" y="178339"/>
                  <a:pt x="195214" y="10281"/>
                  <a:pt x="431819" y="0"/>
                </a:cubicBezTo>
                <a:cubicBezTo>
                  <a:pt x="633047" y="-17653"/>
                  <a:pt x="872763" y="122251"/>
                  <a:pt x="863638" y="290872"/>
                </a:cubicBezTo>
                <a:cubicBezTo>
                  <a:pt x="859621" y="440551"/>
                  <a:pt x="690127" y="530098"/>
                  <a:pt x="431819" y="581744"/>
                </a:cubicBezTo>
                <a:cubicBezTo>
                  <a:pt x="199755" y="611020"/>
                  <a:pt x="-2280" y="447216"/>
                  <a:pt x="0" y="29087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917493384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34" name="Ovaal 33">
            <a:extLst>
              <a:ext uri="{FF2B5EF4-FFF2-40B4-BE49-F238E27FC236}">
                <a16:creationId xmlns:a16="http://schemas.microsoft.com/office/drawing/2014/main" id="{3A1F5C6E-FCCE-C0DC-3760-2F0C51F2FADD}"/>
              </a:ext>
            </a:extLst>
          </p:cNvPr>
          <p:cNvSpPr/>
          <p:nvPr/>
        </p:nvSpPr>
        <p:spPr>
          <a:xfrm>
            <a:off x="5090273" y="7087216"/>
            <a:ext cx="900507" cy="581744"/>
          </a:xfrm>
          <a:custGeom>
            <a:avLst/>
            <a:gdLst>
              <a:gd name="csX0" fmla="*/ 0 w 900507"/>
              <a:gd name="csY0" fmla="*/ 290872 h 581744"/>
              <a:gd name="csX1" fmla="*/ 450254 w 900507"/>
              <a:gd name="csY1" fmla="*/ 0 h 581744"/>
              <a:gd name="csX2" fmla="*/ 900508 w 900507"/>
              <a:gd name="csY2" fmla="*/ 290872 h 581744"/>
              <a:gd name="csX3" fmla="*/ 450254 w 900507"/>
              <a:gd name="csY3" fmla="*/ 581744 h 581744"/>
              <a:gd name="csX4" fmla="*/ 0 w 900507"/>
              <a:gd name="csY4" fmla="*/ 290872 h 581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00507" h="581744" fill="none" extrusionOk="0">
                <a:moveTo>
                  <a:pt x="0" y="290872"/>
                </a:moveTo>
                <a:cubicBezTo>
                  <a:pt x="66828" y="154515"/>
                  <a:pt x="197146" y="-16220"/>
                  <a:pt x="450254" y="0"/>
                </a:cubicBezTo>
                <a:cubicBezTo>
                  <a:pt x="701705" y="-41063"/>
                  <a:pt x="920474" y="141149"/>
                  <a:pt x="900508" y="290872"/>
                </a:cubicBezTo>
                <a:cubicBezTo>
                  <a:pt x="935834" y="490100"/>
                  <a:pt x="693747" y="574373"/>
                  <a:pt x="450254" y="581744"/>
                </a:cubicBezTo>
                <a:cubicBezTo>
                  <a:pt x="175133" y="608717"/>
                  <a:pt x="7244" y="432550"/>
                  <a:pt x="0" y="290872"/>
                </a:cubicBezTo>
                <a:close/>
              </a:path>
              <a:path w="900507" h="581744" stroke="0" extrusionOk="0">
                <a:moveTo>
                  <a:pt x="0" y="290872"/>
                </a:moveTo>
                <a:cubicBezTo>
                  <a:pt x="11093" y="174490"/>
                  <a:pt x="177072" y="52289"/>
                  <a:pt x="450254" y="0"/>
                </a:cubicBezTo>
                <a:cubicBezTo>
                  <a:pt x="700827" y="-20409"/>
                  <a:pt x="896102" y="177160"/>
                  <a:pt x="900508" y="290872"/>
                </a:cubicBezTo>
                <a:cubicBezTo>
                  <a:pt x="925407" y="447903"/>
                  <a:pt x="645385" y="555972"/>
                  <a:pt x="450254" y="581744"/>
                </a:cubicBezTo>
                <a:cubicBezTo>
                  <a:pt x="219395" y="580758"/>
                  <a:pt x="-20607" y="449929"/>
                  <a:pt x="0" y="29087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775851235">
                  <a:prstGeom prst="ellipse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68" name="Inkt 67">
                <a:extLst>
                  <a:ext uri="{FF2B5EF4-FFF2-40B4-BE49-F238E27FC236}">
                    <a16:creationId xmlns:a16="http://schemas.microsoft.com/office/drawing/2014/main" id="{C33A8DBD-B317-8FF2-F5B0-C2BFD374385B}"/>
                  </a:ext>
                </a:extLst>
              </p14:cNvPr>
              <p14:cNvContentPartPr/>
              <p14:nvPr/>
            </p14:nvContentPartPr>
            <p14:xfrm>
              <a:off x="1343596" y="4815826"/>
              <a:ext cx="1665860" cy="389205"/>
            </p14:xfrm>
          </p:contentPart>
        </mc:Choice>
        <mc:Fallback xmlns="">
          <p:pic>
            <p:nvPicPr>
              <p:cNvPr id="68" name="Inkt 67">
                <a:extLst>
                  <a:ext uri="{FF2B5EF4-FFF2-40B4-BE49-F238E27FC236}">
                    <a16:creationId xmlns:a16="http://schemas.microsoft.com/office/drawing/2014/main" id="{C33A8DBD-B317-8FF2-F5B0-C2BFD374385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325598" y="4797841"/>
                <a:ext cx="1701495" cy="424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69" name="Inkt 68">
                <a:extLst>
                  <a:ext uri="{FF2B5EF4-FFF2-40B4-BE49-F238E27FC236}">
                    <a16:creationId xmlns:a16="http://schemas.microsoft.com/office/drawing/2014/main" id="{84BA3F62-3E67-FB9F-CA64-61E30FE57DD7}"/>
                  </a:ext>
                </a:extLst>
              </p14:cNvPr>
              <p14:cNvContentPartPr/>
              <p14:nvPr/>
            </p14:nvContentPartPr>
            <p14:xfrm rot="10800000">
              <a:off x="3676501" y="4869486"/>
              <a:ext cx="1478784" cy="342833"/>
            </p14:xfrm>
          </p:contentPart>
        </mc:Choice>
        <mc:Fallback xmlns="">
          <p:pic>
            <p:nvPicPr>
              <p:cNvPr id="69" name="Inkt 68">
                <a:extLst>
                  <a:ext uri="{FF2B5EF4-FFF2-40B4-BE49-F238E27FC236}">
                    <a16:creationId xmlns:a16="http://schemas.microsoft.com/office/drawing/2014/main" id="{84BA3F62-3E67-FB9F-CA64-61E30FE57DD7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 rot="10800000">
                <a:off x="3658498" y="4851499"/>
                <a:ext cx="1514430" cy="378447"/>
              </a:xfrm>
              <a:prstGeom prst="rect">
                <a:avLst/>
              </a:prstGeom>
            </p:spPr>
          </p:pic>
        </mc:Fallback>
      </mc:AlternateContent>
      <p:sp>
        <p:nvSpPr>
          <p:cNvPr id="93" name="Tekstvak 92">
            <a:extLst>
              <a:ext uri="{FF2B5EF4-FFF2-40B4-BE49-F238E27FC236}">
                <a16:creationId xmlns:a16="http://schemas.microsoft.com/office/drawing/2014/main" id="{57757727-037A-8F0D-485D-2B8D29A79C0E}"/>
              </a:ext>
            </a:extLst>
          </p:cNvPr>
          <p:cNvSpPr txBox="1"/>
          <p:nvPr/>
        </p:nvSpPr>
        <p:spPr>
          <a:xfrm>
            <a:off x="1811130" y="4918844"/>
            <a:ext cx="624757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13"/>
              <a:t>BELEID</a:t>
            </a:r>
          </a:p>
        </p:txBody>
      </p:sp>
      <p:sp>
        <p:nvSpPr>
          <p:cNvPr id="94" name="Tekstvak 93">
            <a:extLst>
              <a:ext uri="{FF2B5EF4-FFF2-40B4-BE49-F238E27FC236}">
                <a16:creationId xmlns:a16="http://schemas.microsoft.com/office/drawing/2014/main" id="{CC9D3B86-8782-94FD-684E-CC208FABC053}"/>
              </a:ext>
            </a:extLst>
          </p:cNvPr>
          <p:cNvSpPr txBox="1"/>
          <p:nvPr/>
        </p:nvSpPr>
        <p:spPr>
          <a:xfrm>
            <a:off x="4062618" y="4925030"/>
            <a:ext cx="939952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13"/>
              <a:t>STRATEGIE</a:t>
            </a:r>
          </a:p>
        </p:txBody>
      </p:sp>
      <p:sp>
        <p:nvSpPr>
          <p:cNvPr id="95" name="Tekstvak 94">
            <a:extLst>
              <a:ext uri="{FF2B5EF4-FFF2-40B4-BE49-F238E27FC236}">
                <a16:creationId xmlns:a16="http://schemas.microsoft.com/office/drawing/2014/main" id="{8FD63A11-066A-CCA8-C1CC-BF657A8D97EB}"/>
              </a:ext>
            </a:extLst>
          </p:cNvPr>
          <p:cNvSpPr txBox="1"/>
          <p:nvPr/>
        </p:nvSpPr>
        <p:spPr>
          <a:xfrm>
            <a:off x="740881" y="7354447"/>
            <a:ext cx="636273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13"/>
              <a:t>SALE</a:t>
            </a: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5895D1B4-DB41-5AFA-4091-1E5CF398E12A}"/>
              </a:ext>
            </a:extLst>
          </p:cNvPr>
          <p:cNvSpPr txBox="1"/>
          <p:nvPr/>
        </p:nvSpPr>
        <p:spPr>
          <a:xfrm>
            <a:off x="1709108" y="7328095"/>
            <a:ext cx="934838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13"/>
              <a:t>MARKETING</a:t>
            </a:r>
          </a:p>
        </p:txBody>
      </p:sp>
      <p:sp>
        <p:nvSpPr>
          <p:cNvPr id="98" name="Tekstvak 97">
            <a:extLst>
              <a:ext uri="{FF2B5EF4-FFF2-40B4-BE49-F238E27FC236}">
                <a16:creationId xmlns:a16="http://schemas.microsoft.com/office/drawing/2014/main" id="{2A55894F-723A-CC06-D337-E97395E06F20}"/>
              </a:ext>
            </a:extLst>
          </p:cNvPr>
          <p:cNvSpPr txBox="1"/>
          <p:nvPr/>
        </p:nvSpPr>
        <p:spPr>
          <a:xfrm>
            <a:off x="4007973" y="7330383"/>
            <a:ext cx="643789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13"/>
              <a:t>IMPACT</a:t>
            </a:r>
          </a:p>
        </p:txBody>
      </p:sp>
      <p:sp>
        <p:nvSpPr>
          <p:cNvPr id="103" name="Tekstvak 102">
            <a:extLst>
              <a:ext uri="{FF2B5EF4-FFF2-40B4-BE49-F238E27FC236}">
                <a16:creationId xmlns:a16="http://schemas.microsoft.com/office/drawing/2014/main" id="{7F06A68B-0390-78AE-15B4-5B84E5B4BF12}"/>
              </a:ext>
            </a:extLst>
          </p:cNvPr>
          <p:cNvSpPr txBox="1"/>
          <p:nvPr/>
        </p:nvSpPr>
        <p:spPr>
          <a:xfrm>
            <a:off x="2848568" y="7338852"/>
            <a:ext cx="778169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13"/>
              <a:t>TALENTEN</a:t>
            </a:r>
          </a:p>
        </p:txBody>
      </p:sp>
      <p:sp>
        <p:nvSpPr>
          <p:cNvPr id="106" name="Tekstvak 105">
            <a:extLst>
              <a:ext uri="{FF2B5EF4-FFF2-40B4-BE49-F238E27FC236}">
                <a16:creationId xmlns:a16="http://schemas.microsoft.com/office/drawing/2014/main" id="{0A6F81DC-FD08-D605-78AB-CEBF573478F3}"/>
              </a:ext>
            </a:extLst>
          </p:cNvPr>
          <p:cNvSpPr txBox="1"/>
          <p:nvPr/>
        </p:nvSpPr>
        <p:spPr>
          <a:xfrm>
            <a:off x="5348622" y="7328095"/>
            <a:ext cx="371518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13"/>
              <a:t>IT</a:t>
            </a:r>
          </a:p>
        </p:txBody>
      </p:sp>
      <p:sp>
        <p:nvSpPr>
          <p:cNvPr id="126" name="Tekstvak 125">
            <a:extLst>
              <a:ext uri="{FF2B5EF4-FFF2-40B4-BE49-F238E27FC236}">
                <a16:creationId xmlns:a16="http://schemas.microsoft.com/office/drawing/2014/main" id="{45800E0B-1F4E-7284-4531-05BE9FBE8DDD}"/>
              </a:ext>
            </a:extLst>
          </p:cNvPr>
          <p:cNvSpPr txBox="1"/>
          <p:nvPr/>
        </p:nvSpPr>
        <p:spPr>
          <a:xfrm>
            <a:off x="6153381" y="4861777"/>
            <a:ext cx="857057" cy="2482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/>
              <a:t>Kern team</a:t>
            </a:r>
          </a:p>
        </p:txBody>
      </p:sp>
      <p:sp>
        <p:nvSpPr>
          <p:cNvPr id="129" name="Rechthoek: afgeronde hoeken 128">
            <a:extLst>
              <a:ext uri="{FF2B5EF4-FFF2-40B4-BE49-F238E27FC236}">
                <a16:creationId xmlns:a16="http://schemas.microsoft.com/office/drawing/2014/main" id="{762E6B86-0681-80DF-05B9-7EF7F0E413A4}"/>
              </a:ext>
            </a:extLst>
          </p:cNvPr>
          <p:cNvSpPr/>
          <p:nvPr/>
        </p:nvSpPr>
        <p:spPr>
          <a:xfrm>
            <a:off x="745649" y="5556955"/>
            <a:ext cx="1072158" cy="1051479"/>
          </a:xfrm>
          <a:custGeom>
            <a:avLst/>
            <a:gdLst>
              <a:gd name="csX0" fmla="*/ 0 w 1072158"/>
              <a:gd name="csY0" fmla="*/ 101562 h 1051479"/>
              <a:gd name="csX1" fmla="*/ 101562 w 1072158"/>
              <a:gd name="csY1" fmla="*/ 0 h 1051479"/>
              <a:gd name="csX2" fmla="*/ 527389 w 1072158"/>
              <a:gd name="csY2" fmla="*/ 0 h 1051479"/>
              <a:gd name="csX3" fmla="*/ 970596 w 1072158"/>
              <a:gd name="csY3" fmla="*/ 0 h 1051479"/>
              <a:gd name="csX4" fmla="*/ 1072158 w 1072158"/>
              <a:gd name="csY4" fmla="*/ 101562 h 1051479"/>
              <a:gd name="csX5" fmla="*/ 1072158 w 1072158"/>
              <a:gd name="csY5" fmla="*/ 517256 h 1051479"/>
              <a:gd name="csX6" fmla="*/ 1072158 w 1072158"/>
              <a:gd name="csY6" fmla="*/ 949917 h 1051479"/>
              <a:gd name="csX7" fmla="*/ 970596 w 1072158"/>
              <a:gd name="csY7" fmla="*/ 1051479 h 1051479"/>
              <a:gd name="csX8" fmla="*/ 536079 w 1072158"/>
              <a:gd name="csY8" fmla="*/ 1051479 h 1051479"/>
              <a:gd name="csX9" fmla="*/ 101562 w 1072158"/>
              <a:gd name="csY9" fmla="*/ 1051479 h 1051479"/>
              <a:gd name="csX10" fmla="*/ 0 w 1072158"/>
              <a:gd name="csY10" fmla="*/ 949917 h 1051479"/>
              <a:gd name="csX11" fmla="*/ 0 w 1072158"/>
              <a:gd name="csY11" fmla="*/ 508772 h 1051479"/>
              <a:gd name="csX12" fmla="*/ 0 w 1072158"/>
              <a:gd name="csY12" fmla="*/ 101562 h 10514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072158" h="1051479" extrusionOk="0">
                <a:moveTo>
                  <a:pt x="0" y="101562"/>
                </a:moveTo>
                <a:cubicBezTo>
                  <a:pt x="550" y="47032"/>
                  <a:pt x="53505" y="-4056"/>
                  <a:pt x="101562" y="0"/>
                </a:cubicBezTo>
                <a:cubicBezTo>
                  <a:pt x="210870" y="-8484"/>
                  <a:pt x="329879" y="-9950"/>
                  <a:pt x="527389" y="0"/>
                </a:cubicBezTo>
                <a:cubicBezTo>
                  <a:pt x="724899" y="9950"/>
                  <a:pt x="755746" y="-10653"/>
                  <a:pt x="970596" y="0"/>
                </a:cubicBezTo>
                <a:cubicBezTo>
                  <a:pt x="1022579" y="-1920"/>
                  <a:pt x="1079117" y="46695"/>
                  <a:pt x="1072158" y="101562"/>
                </a:cubicBezTo>
                <a:cubicBezTo>
                  <a:pt x="1091998" y="186121"/>
                  <a:pt x="1070792" y="421850"/>
                  <a:pt x="1072158" y="517256"/>
                </a:cubicBezTo>
                <a:cubicBezTo>
                  <a:pt x="1073524" y="612662"/>
                  <a:pt x="1064089" y="783262"/>
                  <a:pt x="1072158" y="949917"/>
                </a:cubicBezTo>
                <a:cubicBezTo>
                  <a:pt x="1072261" y="995520"/>
                  <a:pt x="1016120" y="1049823"/>
                  <a:pt x="970596" y="1051479"/>
                </a:cubicBezTo>
                <a:cubicBezTo>
                  <a:pt x="753384" y="1040786"/>
                  <a:pt x="700060" y="1059073"/>
                  <a:pt x="536079" y="1051479"/>
                </a:cubicBezTo>
                <a:cubicBezTo>
                  <a:pt x="372098" y="1043885"/>
                  <a:pt x="306597" y="1069590"/>
                  <a:pt x="101562" y="1051479"/>
                </a:cubicBezTo>
                <a:cubicBezTo>
                  <a:pt x="46719" y="1053245"/>
                  <a:pt x="984" y="1004933"/>
                  <a:pt x="0" y="949917"/>
                </a:cubicBezTo>
                <a:cubicBezTo>
                  <a:pt x="-6509" y="836162"/>
                  <a:pt x="10236" y="645308"/>
                  <a:pt x="0" y="508772"/>
                </a:cubicBezTo>
                <a:cubicBezTo>
                  <a:pt x="-10236" y="372236"/>
                  <a:pt x="-10809" y="296499"/>
                  <a:pt x="0" y="101562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33" name="Rechthoek: afgeronde hoeken 132">
            <a:extLst>
              <a:ext uri="{FF2B5EF4-FFF2-40B4-BE49-F238E27FC236}">
                <a16:creationId xmlns:a16="http://schemas.microsoft.com/office/drawing/2014/main" id="{A129E37A-993E-458E-13DA-88379ED7EC96}"/>
              </a:ext>
            </a:extLst>
          </p:cNvPr>
          <p:cNvSpPr/>
          <p:nvPr/>
        </p:nvSpPr>
        <p:spPr>
          <a:xfrm>
            <a:off x="1938652" y="5497202"/>
            <a:ext cx="1072158" cy="1025367"/>
          </a:xfrm>
          <a:custGeom>
            <a:avLst/>
            <a:gdLst>
              <a:gd name="csX0" fmla="*/ 0 w 1072158"/>
              <a:gd name="csY0" fmla="*/ 99040 h 1025367"/>
              <a:gd name="csX1" fmla="*/ 99040 w 1072158"/>
              <a:gd name="csY1" fmla="*/ 0 h 1025367"/>
              <a:gd name="csX2" fmla="*/ 527338 w 1072158"/>
              <a:gd name="csY2" fmla="*/ 0 h 1025367"/>
              <a:gd name="csX3" fmla="*/ 973118 w 1072158"/>
              <a:gd name="csY3" fmla="*/ 0 h 1025367"/>
              <a:gd name="csX4" fmla="*/ 1072158 w 1072158"/>
              <a:gd name="csY4" fmla="*/ 99040 h 1025367"/>
              <a:gd name="csX5" fmla="*/ 1072158 w 1072158"/>
              <a:gd name="csY5" fmla="*/ 504411 h 1025367"/>
              <a:gd name="csX6" fmla="*/ 1072158 w 1072158"/>
              <a:gd name="csY6" fmla="*/ 926327 h 1025367"/>
              <a:gd name="csX7" fmla="*/ 973118 w 1072158"/>
              <a:gd name="csY7" fmla="*/ 1025367 h 1025367"/>
              <a:gd name="csX8" fmla="*/ 536079 w 1072158"/>
              <a:gd name="csY8" fmla="*/ 1025367 h 1025367"/>
              <a:gd name="csX9" fmla="*/ 99040 w 1072158"/>
              <a:gd name="csY9" fmla="*/ 1025367 h 1025367"/>
              <a:gd name="csX10" fmla="*/ 0 w 1072158"/>
              <a:gd name="csY10" fmla="*/ 926327 h 1025367"/>
              <a:gd name="csX11" fmla="*/ 0 w 1072158"/>
              <a:gd name="csY11" fmla="*/ 496138 h 1025367"/>
              <a:gd name="csX12" fmla="*/ 0 w 1072158"/>
              <a:gd name="csY12" fmla="*/ 99040 h 102536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072158" h="1025367" extrusionOk="0">
                <a:moveTo>
                  <a:pt x="0" y="99040"/>
                </a:moveTo>
                <a:cubicBezTo>
                  <a:pt x="2632" y="51818"/>
                  <a:pt x="51507" y="-3617"/>
                  <a:pt x="99040" y="0"/>
                </a:cubicBezTo>
                <a:cubicBezTo>
                  <a:pt x="262457" y="5799"/>
                  <a:pt x="351881" y="21079"/>
                  <a:pt x="527338" y="0"/>
                </a:cubicBezTo>
                <a:cubicBezTo>
                  <a:pt x="702795" y="-21079"/>
                  <a:pt x="809284" y="6014"/>
                  <a:pt x="973118" y="0"/>
                </a:cubicBezTo>
                <a:cubicBezTo>
                  <a:pt x="1016493" y="-5291"/>
                  <a:pt x="1075586" y="44945"/>
                  <a:pt x="1072158" y="99040"/>
                </a:cubicBezTo>
                <a:cubicBezTo>
                  <a:pt x="1081561" y="285902"/>
                  <a:pt x="1071993" y="352230"/>
                  <a:pt x="1072158" y="504411"/>
                </a:cubicBezTo>
                <a:cubicBezTo>
                  <a:pt x="1072323" y="656592"/>
                  <a:pt x="1092007" y="763889"/>
                  <a:pt x="1072158" y="926327"/>
                </a:cubicBezTo>
                <a:cubicBezTo>
                  <a:pt x="1072205" y="976238"/>
                  <a:pt x="1016080" y="1023528"/>
                  <a:pt x="973118" y="1025367"/>
                </a:cubicBezTo>
                <a:cubicBezTo>
                  <a:pt x="757561" y="1009704"/>
                  <a:pt x="624646" y="1004731"/>
                  <a:pt x="536079" y="1025367"/>
                </a:cubicBezTo>
                <a:cubicBezTo>
                  <a:pt x="447512" y="1046003"/>
                  <a:pt x="239203" y="1007467"/>
                  <a:pt x="99040" y="1025367"/>
                </a:cubicBezTo>
                <a:cubicBezTo>
                  <a:pt x="52122" y="1036373"/>
                  <a:pt x="6582" y="973830"/>
                  <a:pt x="0" y="926327"/>
                </a:cubicBezTo>
                <a:cubicBezTo>
                  <a:pt x="14673" y="820789"/>
                  <a:pt x="459" y="593791"/>
                  <a:pt x="0" y="496138"/>
                </a:cubicBezTo>
                <a:cubicBezTo>
                  <a:pt x="-459" y="398485"/>
                  <a:pt x="-12446" y="286513"/>
                  <a:pt x="0" y="99040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34" name="Rechthoek: afgeronde hoeken 133">
            <a:extLst>
              <a:ext uri="{FF2B5EF4-FFF2-40B4-BE49-F238E27FC236}">
                <a16:creationId xmlns:a16="http://schemas.microsoft.com/office/drawing/2014/main" id="{DAA846F3-AC7A-E9C6-E6EF-299BB33059FA}"/>
              </a:ext>
            </a:extLst>
          </p:cNvPr>
          <p:cNvSpPr/>
          <p:nvPr/>
        </p:nvSpPr>
        <p:spPr>
          <a:xfrm>
            <a:off x="3108451" y="5591708"/>
            <a:ext cx="1072158" cy="1029080"/>
          </a:xfrm>
          <a:custGeom>
            <a:avLst/>
            <a:gdLst>
              <a:gd name="csX0" fmla="*/ 0 w 1072158"/>
              <a:gd name="csY0" fmla="*/ 99399 h 1029080"/>
              <a:gd name="csX1" fmla="*/ 99399 w 1072158"/>
              <a:gd name="csY1" fmla="*/ 0 h 1029080"/>
              <a:gd name="csX2" fmla="*/ 527345 w 1072158"/>
              <a:gd name="csY2" fmla="*/ 0 h 1029080"/>
              <a:gd name="csX3" fmla="*/ 972759 w 1072158"/>
              <a:gd name="csY3" fmla="*/ 0 h 1029080"/>
              <a:gd name="csX4" fmla="*/ 1072158 w 1072158"/>
              <a:gd name="csY4" fmla="*/ 99399 h 1029080"/>
              <a:gd name="csX5" fmla="*/ 1072158 w 1072158"/>
              <a:gd name="csY5" fmla="*/ 506237 h 1029080"/>
              <a:gd name="csX6" fmla="*/ 1072158 w 1072158"/>
              <a:gd name="csY6" fmla="*/ 929681 h 1029080"/>
              <a:gd name="csX7" fmla="*/ 972759 w 1072158"/>
              <a:gd name="csY7" fmla="*/ 1029080 h 1029080"/>
              <a:gd name="csX8" fmla="*/ 536079 w 1072158"/>
              <a:gd name="csY8" fmla="*/ 1029080 h 1029080"/>
              <a:gd name="csX9" fmla="*/ 99399 w 1072158"/>
              <a:gd name="csY9" fmla="*/ 1029080 h 1029080"/>
              <a:gd name="csX10" fmla="*/ 0 w 1072158"/>
              <a:gd name="csY10" fmla="*/ 929681 h 1029080"/>
              <a:gd name="csX11" fmla="*/ 0 w 1072158"/>
              <a:gd name="csY11" fmla="*/ 497934 h 1029080"/>
              <a:gd name="csX12" fmla="*/ 0 w 1072158"/>
              <a:gd name="csY12" fmla="*/ 99399 h 1029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072158" h="1029080" extrusionOk="0">
                <a:moveTo>
                  <a:pt x="0" y="99399"/>
                </a:moveTo>
                <a:cubicBezTo>
                  <a:pt x="3173" y="53513"/>
                  <a:pt x="50975" y="-3268"/>
                  <a:pt x="99399" y="0"/>
                </a:cubicBezTo>
                <a:cubicBezTo>
                  <a:pt x="305954" y="-7290"/>
                  <a:pt x="405578" y="-8110"/>
                  <a:pt x="527345" y="0"/>
                </a:cubicBezTo>
                <a:cubicBezTo>
                  <a:pt x="649112" y="8110"/>
                  <a:pt x="789818" y="-17838"/>
                  <a:pt x="972759" y="0"/>
                </a:cubicBezTo>
                <a:cubicBezTo>
                  <a:pt x="1025371" y="-1068"/>
                  <a:pt x="1078143" y="45555"/>
                  <a:pt x="1072158" y="99399"/>
                </a:cubicBezTo>
                <a:cubicBezTo>
                  <a:pt x="1069339" y="187635"/>
                  <a:pt x="1057726" y="412116"/>
                  <a:pt x="1072158" y="506237"/>
                </a:cubicBezTo>
                <a:cubicBezTo>
                  <a:pt x="1086590" y="600358"/>
                  <a:pt x="1063246" y="828426"/>
                  <a:pt x="1072158" y="929681"/>
                </a:cubicBezTo>
                <a:cubicBezTo>
                  <a:pt x="1072226" y="977613"/>
                  <a:pt x="1019880" y="1027862"/>
                  <a:pt x="972759" y="1029080"/>
                </a:cubicBezTo>
                <a:cubicBezTo>
                  <a:pt x="786663" y="1016353"/>
                  <a:pt x="643563" y="1047985"/>
                  <a:pt x="536079" y="1029080"/>
                </a:cubicBezTo>
                <a:cubicBezTo>
                  <a:pt x="428595" y="1010175"/>
                  <a:pt x="285178" y="1012976"/>
                  <a:pt x="99399" y="1029080"/>
                </a:cubicBezTo>
                <a:cubicBezTo>
                  <a:pt x="50308" y="1037294"/>
                  <a:pt x="4040" y="980162"/>
                  <a:pt x="0" y="929681"/>
                </a:cubicBezTo>
                <a:cubicBezTo>
                  <a:pt x="-17624" y="821966"/>
                  <a:pt x="-15605" y="680849"/>
                  <a:pt x="0" y="497934"/>
                </a:cubicBezTo>
                <a:cubicBezTo>
                  <a:pt x="15605" y="315019"/>
                  <a:pt x="-14919" y="216961"/>
                  <a:pt x="0" y="99399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35" name="Rechthoek: afgeronde hoeken 134">
            <a:extLst>
              <a:ext uri="{FF2B5EF4-FFF2-40B4-BE49-F238E27FC236}">
                <a16:creationId xmlns:a16="http://schemas.microsoft.com/office/drawing/2014/main" id="{54E56E63-CC93-98B9-4C0F-91FF193ECBFD}"/>
              </a:ext>
            </a:extLst>
          </p:cNvPr>
          <p:cNvSpPr/>
          <p:nvPr/>
        </p:nvSpPr>
        <p:spPr>
          <a:xfrm>
            <a:off x="4278198" y="5480501"/>
            <a:ext cx="1072158" cy="1054899"/>
          </a:xfrm>
          <a:custGeom>
            <a:avLst/>
            <a:gdLst>
              <a:gd name="csX0" fmla="*/ 0 w 1072158"/>
              <a:gd name="csY0" fmla="*/ 101893 h 1054899"/>
              <a:gd name="csX1" fmla="*/ 101893 w 1072158"/>
              <a:gd name="csY1" fmla="*/ 0 h 1054899"/>
              <a:gd name="csX2" fmla="*/ 527395 w 1072158"/>
              <a:gd name="csY2" fmla="*/ 0 h 1054899"/>
              <a:gd name="csX3" fmla="*/ 970265 w 1072158"/>
              <a:gd name="csY3" fmla="*/ 0 h 1054899"/>
              <a:gd name="csX4" fmla="*/ 1072158 w 1072158"/>
              <a:gd name="csY4" fmla="*/ 101893 h 1054899"/>
              <a:gd name="csX5" fmla="*/ 1072158 w 1072158"/>
              <a:gd name="csY5" fmla="*/ 518938 h 1054899"/>
              <a:gd name="csX6" fmla="*/ 1072158 w 1072158"/>
              <a:gd name="csY6" fmla="*/ 953006 h 1054899"/>
              <a:gd name="csX7" fmla="*/ 970265 w 1072158"/>
              <a:gd name="csY7" fmla="*/ 1054899 h 1054899"/>
              <a:gd name="csX8" fmla="*/ 536079 w 1072158"/>
              <a:gd name="csY8" fmla="*/ 1054899 h 1054899"/>
              <a:gd name="csX9" fmla="*/ 101893 w 1072158"/>
              <a:gd name="csY9" fmla="*/ 1054899 h 1054899"/>
              <a:gd name="csX10" fmla="*/ 0 w 1072158"/>
              <a:gd name="csY10" fmla="*/ 953006 h 1054899"/>
              <a:gd name="csX11" fmla="*/ 0 w 1072158"/>
              <a:gd name="csY11" fmla="*/ 510427 h 1054899"/>
              <a:gd name="csX12" fmla="*/ 0 w 1072158"/>
              <a:gd name="csY12" fmla="*/ 101893 h 105489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072158" h="1054899" extrusionOk="0">
                <a:moveTo>
                  <a:pt x="0" y="101893"/>
                </a:moveTo>
                <a:cubicBezTo>
                  <a:pt x="1285" y="49270"/>
                  <a:pt x="47018" y="-706"/>
                  <a:pt x="101893" y="0"/>
                </a:cubicBezTo>
                <a:cubicBezTo>
                  <a:pt x="193567" y="-20211"/>
                  <a:pt x="372586" y="-16119"/>
                  <a:pt x="527395" y="0"/>
                </a:cubicBezTo>
                <a:cubicBezTo>
                  <a:pt x="682204" y="16119"/>
                  <a:pt x="775725" y="-12229"/>
                  <a:pt x="970265" y="0"/>
                </a:cubicBezTo>
                <a:cubicBezTo>
                  <a:pt x="1018323" y="-3839"/>
                  <a:pt x="1076904" y="46454"/>
                  <a:pt x="1072158" y="101893"/>
                </a:cubicBezTo>
                <a:cubicBezTo>
                  <a:pt x="1057599" y="194207"/>
                  <a:pt x="1077435" y="369880"/>
                  <a:pt x="1072158" y="518938"/>
                </a:cubicBezTo>
                <a:cubicBezTo>
                  <a:pt x="1066881" y="667996"/>
                  <a:pt x="1079179" y="849376"/>
                  <a:pt x="1072158" y="953006"/>
                </a:cubicBezTo>
                <a:cubicBezTo>
                  <a:pt x="1072224" y="1002529"/>
                  <a:pt x="1020327" y="1053926"/>
                  <a:pt x="970265" y="1054899"/>
                </a:cubicBezTo>
                <a:cubicBezTo>
                  <a:pt x="868059" y="1064462"/>
                  <a:pt x="667474" y="1069528"/>
                  <a:pt x="536079" y="1054899"/>
                </a:cubicBezTo>
                <a:cubicBezTo>
                  <a:pt x="404684" y="1040270"/>
                  <a:pt x="228962" y="1064226"/>
                  <a:pt x="101893" y="1054899"/>
                </a:cubicBezTo>
                <a:cubicBezTo>
                  <a:pt x="46684" y="1056405"/>
                  <a:pt x="8163" y="1000357"/>
                  <a:pt x="0" y="953006"/>
                </a:cubicBezTo>
                <a:cubicBezTo>
                  <a:pt x="-4681" y="776786"/>
                  <a:pt x="16964" y="675302"/>
                  <a:pt x="0" y="510427"/>
                </a:cubicBezTo>
                <a:cubicBezTo>
                  <a:pt x="-16964" y="345552"/>
                  <a:pt x="20018" y="277497"/>
                  <a:pt x="0" y="101893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36" name="Tekstvak 135">
            <a:extLst>
              <a:ext uri="{FF2B5EF4-FFF2-40B4-BE49-F238E27FC236}">
                <a16:creationId xmlns:a16="http://schemas.microsoft.com/office/drawing/2014/main" id="{12065131-0C58-41CF-A0A2-AED914C511F6}"/>
              </a:ext>
            </a:extLst>
          </p:cNvPr>
          <p:cNvSpPr txBox="1"/>
          <p:nvPr/>
        </p:nvSpPr>
        <p:spPr>
          <a:xfrm>
            <a:off x="4375839" y="5584181"/>
            <a:ext cx="806453" cy="248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1013">
                <a:solidFill>
                  <a:schemeClr val="bg1">
                    <a:lumMod val="85000"/>
                  </a:schemeClr>
                </a:solidFill>
              </a:rPr>
              <a:t>Team GIS</a:t>
            </a:r>
          </a:p>
        </p:txBody>
      </p:sp>
      <p:sp>
        <p:nvSpPr>
          <p:cNvPr id="137" name="Tekstvak 136">
            <a:extLst>
              <a:ext uri="{FF2B5EF4-FFF2-40B4-BE49-F238E27FC236}">
                <a16:creationId xmlns:a16="http://schemas.microsoft.com/office/drawing/2014/main" id="{DEAFBADD-233A-9F28-FC3E-12F8CC620F58}"/>
              </a:ext>
            </a:extLst>
          </p:cNvPr>
          <p:cNvSpPr txBox="1"/>
          <p:nvPr/>
        </p:nvSpPr>
        <p:spPr>
          <a:xfrm>
            <a:off x="821570" y="5658911"/>
            <a:ext cx="685356" cy="4040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1013">
                <a:solidFill>
                  <a:schemeClr val="bg1">
                    <a:lumMod val="85000"/>
                  </a:schemeClr>
                </a:solidFill>
              </a:rPr>
              <a:t>Team </a:t>
            </a:r>
            <a:r>
              <a:rPr lang="nl-NL" sz="1013" err="1">
                <a:solidFill>
                  <a:schemeClr val="bg1">
                    <a:lumMod val="85000"/>
                  </a:schemeClr>
                </a:solidFill>
              </a:rPr>
              <a:t>Woo</a:t>
            </a:r>
            <a:endParaRPr lang="nl-NL" sz="1013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8" name="Tekstvak 137">
            <a:extLst>
              <a:ext uri="{FF2B5EF4-FFF2-40B4-BE49-F238E27FC236}">
                <a16:creationId xmlns:a16="http://schemas.microsoft.com/office/drawing/2014/main" id="{057F1DC8-91D3-E18C-C05A-B626777F3C5D}"/>
              </a:ext>
            </a:extLst>
          </p:cNvPr>
          <p:cNvSpPr txBox="1"/>
          <p:nvPr/>
        </p:nvSpPr>
        <p:spPr>
          <a:xfrm>
            <a:off x="2000718" y="5588166"/>
            <a:ext cx="77443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>
                <a:solidFill>
                  <a:schemeClr val="bg1">
                    <a:lumMod val="85000"/>
                  </a:schemeClr>
                </a:solidFill>
              </a:rPr>
              <a:t>Team Data </a:t>
            </a:r>
            <a:r>
              <a:rPr lang="nl-NL" sz="1000" err="1">
                <a:solidFill>
                  <a:schemeClr val="bg1">
                    <a:lumMod val="85000"/>
                  </a:schemeClr>
                </a:solidFill>
              </a:rPr>
              <a:t>Quality</a:t>
            </a:r>
            <a:endParaRPr lang="nl-NL" sz="1013" err="1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Tekstvak 138">
            <a:extLst>
              <a:ext uri="{FF2B5EF4-FFF2-40B4-BE49-F238E27FC236}">
                <a16:creationId xmlns:a16="http://schemas.microsoft.com/office/drawing/2014/main" id="{56004F1E-BD0E-118A-4EC7-F5FEBBFDE454}"/>
              </a:ext>
            </a:extLst>
          </p:cNvPr>
          <p:cNvSpPr txBox="1"/>
          <p:nvPr/>
        </p:nvSpPr>
        <p:spPr>
          <a:xfrm>
            <a:off x="3193530" y="5662517"/>
            <a:ext cx="8256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>
                <a:solidFill>
                  <a:schemeClr val="bg1">
                    <a:lumMod val="85000"/>
                  </a:schemeClr>
                </a:solidFill>
              </a:rPr>
              <a:t>Team Data Engineering</a:t>
            </a:r>
            <a:endParaRPr lang="nl-NL" sz="1013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44" name="Rechthoek: afgeronde hoeken 143">
            <a:extLst>
              <a:ext uri="{FF2B5EF4-FFF2-40B4-BE49-F238E27FC236}">
                <a16:creationId xmlns:a16="http://schemas.microsoft.com/office/drawing/2014/main" id="{629B1A17-7D2C-8992-6924-D3CCF367E085}"/>
              </a:ext>
            </a:extLst>
          </p:cNvPr>
          <p:cNvSpPr/>
          <p:nvPr/>
        </p:nvSpPr>
        <p:spPr>
          <a:xfrm>
            <a:off x="5458397" y="5581465"/>
            <a:ext cx="583042" cy="1026969"/>
          </a:xfrm>
          <a:custGeom>
            <a:avLst/>
            <a:gdLst>
              <a:gd name="csX0" fmla="*/ 0 w 583042"/>
              <a:gd name="csY0" fmla="*/ 56316 h 1026969"/>
              <a:gd name="csX1" fmla="*/ 56316 w 583042"/>
              <a:gd name="csY1" fmla="*/ 0 h 1026969"/>
              <a:gd name="csX2" fmla="*/ 526726 w 583042"/>
              <a:gd name="csY2" fmla="*/ 0 h 1026969"/>
              <a:gd name="csX3" fmla="*/ 583042 w 583042"/>
              <a:gd name="csY3" fmla="*/ 56316 h 1026969"/>
              <a:gd name="csX4" fmla="*/ 583042 w 583042"/>
              <a:gd name="csY4" fmla="*/ 495198 h 1026969"/>
              <a:gd name="csX5" fmla="*/ 583042 w 583042"/>
              <a:gd name="csY5" fmla="*/ 970653 h 1026969"/>
              <a:gd name="csX6" fmla="*/ 526726 w 583042"/>
              <a:gd name="csY6" fmla="*/ 1026969 h 1026969"/>
              <a:gd name="csX7" fmla="*/ 56316 w 583042"/>
              <a:gd name="csY7" fmla="*/ 1026969 h 1026969"/>
              <a:gd name="csX8" fmla="*/ 0 w 583042"/>
              <a:gd name="csY8" fmla="*/ 970653 h 1026969"/>
              <a:gd name="csX9" fmla="*/ 0 w 583042"/>
              <a:gd name="csY9" fmla="*/ 522628 h 1026969"/>
              <a:gd name="csX10" fmla="*/ 0 w 583042"/>
              <a:gd name="csY10" fmla="*/ 56316 h 102696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583042" h="1026969" extrusionOk="0">
                <a:moveTo>
                  <a:pt x="0" y="56316"/>
                </a:moveTo>
                <a:cubicBezTo>
                  <a:pt x="927" y="27848"/>
                  <a:pt x="29096" y="-1960"/>
                  <a:pt x="56316" y="0"/>
                </a:cubicBezTo>
                <a:cubicBezTo>
                  <a:pt x="222558" y="-6625"/>
                  <a:pt x="364779" y="-5459"/>
                  <a:pt x="526726" y="0"/>
                </a:cubicBezTo>
                <a:cubicBezTo>
                  <a:pt x="550627" y="981"/>
                  <a:pt x="582074" y="21185"/>
                  <a:pt x="583042" y="56316"/>
                </a:cubicBezTo>
                <a:cubicBezTo>
                  <a:pt x="595777" y="231704"/>
                  <a:pt x="583053" y="396319"/>
                  <a:pt x="583042" y="495198"/>
                </a:cubicBezTo>
                <a:cubicBezTo>
                  <a:pt x="583031" y="594077"/>
                  <a:pt x="601141" y="865065"/>
                  <a:pt x="583042" y="970653"/>
                </a:cubicBezTo>
                <a:cubicBezTo>
                  <a:pt x="580052" y="1001362"/>
                  <a:pt x="554885" y="1027258"/>
                  <a:pt x="526726" y="1026969"/>
                </a:cubicBezTo>
                <a:cubicBezTo>
                  <a:pt x="364520" y="1026838"/>
                  <a:pt x="208354" y="1035170"/>
                  <a:pt x="56316" y="1026969"/>
                </a:cubicBezTo>
                <a:cubicBezTo>
                  <a:pt x="25029" y="1027774"/>
                  <a:pt x="875" y="1005840"/>
                  <a:pt x="0" y="970653"/>
                </a:cubicBezTo>
                <a:cubicBezTo>
                  <a:pt x="4510" y="752586"/>
                  <a:pt x="-14419" y="706539"/>
                  <a:pt x="0" y="522628"/>
                </a:cubicBezTo>
                <a:cubicBezTo>
                  <a:pt x="14419" y="338717"/>
                  <a:pt x="-8900" y="226794"/>
                  <a:pt x="0" y="56316"/>
                </a:cubicBezTo>
                <a:close/>
              </a:path>
            </a:pathLst>
          </a:custGeom>
          <a:noFill/>
          <a:ln w="3175">
            <a:solidFill>
              <a:schemeClr val="bg1">
                <a:lumMod val="75000"/>
              </a:schemeClr>
            </a:solidFill>
            <a:prstDash val="lgDash"/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145" name="Tekstvak 144">
            <a:extLst>
              <a:ext uri="{FF2B5EF4-FFF2-40B4-BE49-F238E27FC236}">
                <a16:creationId xmlns:a16="http://schemas.microsoft.com/office/drawing/2014/main" id="{0A1E3922-7E9C-CC59-860F-4CA878C0E009}"/>
              </a:ext>
            </a:extLst>
          </p:cNvPr>
          <p:cNvSpPr txBox="1"/>
          <p:nvPr/>
        </p:nvSpPr>
        <p:spPr>
          <a:xfrm>
            <a:off x="5467554" y="5656489"/>
            <a:ext cx="564864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>
                <a:solidFill>
                  <a:schemeClr val="bg1">
                    <a:lumMod val="85000"/>
                  </a:schemeClr>
                </a:solidFill>
              </a:rPr>
              <a:t>Overig</a:t>
            </a:r>
            <a:endParaRPr lang="nl-NL" sz="1013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47" name="Graphic 146" descr="Euro silhouet">
            <a:extLst>
              <a:ext uri="{FF2B5EF4-FFF2-40B4-BE49-F238E27FC236}">
                <a16:creationId xmlns:a16="http://schemas.microsoft.com/office/drawing/2014/main" id="{54D99390-1590-0A1C-F416-E2224FB89E78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6329598" y="5713027"/>
            <a:ext cx="496168" cy="496168"/>
          </a:xfrm>
          <a:prstGeom prst="rect">
            <a:avLst/>
          </a:prstGeom>
        </p:spPr>
      </p:pic>
      <p:pic>
        <p:nvPicPr>
          <p:cNvPr id="149" name="Graphic 148" descr="Server silhouet">
            <a:extLst>
              <a:ext uri="{FF2B5EF4-FFF2-40B4-BE49-F238E27FC236}">
                <a16:creationId xmlns:a16="http://schemas.microsoft.com/office/drawing/2014/main" id="{D2D89BED-EE60-D225-9476-AEE1027BB98E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-40151" y="5789648"/>
            <a:ext cx="519342" cy="526928"/>
          </a:xfrm>
          <a:prstGeom prst="rect">
            <a:avLst/>
          </a:prstGeom>
        </p:spPr>
      </p:pic>
      <p:pic>
        <p:nvPicPr>
          <p:cNvPr id="3" name="Picture 2" descr="Microsoft Teams Logo, symbol, meaning, history, PNG, brand">
            <a:extLst>
              <a:ext uri="{FF2B5EF4-FFF2-40B4-BE49-F238E27FC236}">
                <a16:creationId xmlns:a16="http://schemas.microsoft.com/office/drawing/2014/main" id="{240CE6AC-F9E3-F0D8-DC9B-07C85DF04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384" y="4933008"/>
            <a:ext cx="418501" cy="235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92">
            <a:extLst>
              <a:ext uri="{FF2B5EF4-FFF2-40B4-BE49-F238E27FC236}">
                <a16:creationId xmlns:a16="http://schemas.microsoft.com/office/drawing/2014/main" id="{1F7485BC-B4B3-D5EA-19AD-BCADFD265C49}"/>
              </a:ext>
            </a:extLst>
          </p:cNvPr>
          <p:cNvSpPr txBox="1"/>
          <p:nvPr/>
        </p:nvSpPr>
        <p:spPr>
          <a:xfrm>
            <a:off x="5435" y="4703517"/>
            <a:ext cx="62475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/>
              <a:t>DGA</a:t>
            </a:r>
            <a:endParaRPr lang="en-US"/>
          </a:p>
          <a:p>
            <a:r>
              <a:rPr lang="nl-NL" sz="1000" err="1"/>
              <a:t>Giedo</a:t>
            </a:r>
            <a:endParaRPr lang="nl-NL" sz="1000"/>
          </a:p>
        </p:txBody>
      </p:sp>
      <p:sp>
        <p:nvSpPr>
          <p:cNvPr id="6" name="Rechthoek: afgeronde hoeken 128">
            <a:extLst>
              <a:ext uri="{FF2B5EF4-FFF2-40B4-BE49-F238E27FC236}">
                <a16:creationId xmlns:a16="http://schemas.microsoft.com/office/drawing/2014/main" id="{370F4CAC-0393-0CB5-651D-29D73D415982}"/>
              </a:ext>
            </a:extLst>
          </p:cNvPr>
          <p:cNvSpPr/>
          <p:nvPr/>
        </p:nvSpPr>
        <p:spPr>
          <a:xfrm>
            <a:off x="623870" y="3831744"/>
            <a:ext cx="5422930" cy="522996"/>
          </a:xfrm>
          <a:custGeom>
            <a:avLst/>
            <a:gdLst>
              <a:gd name="csX0" fmla="*/ 0 w 5422930"/>
              <a:gd name="csY0" fmla="*/ 50516 h 522996"/>
              <a:gd name="csX1" fmla="*/ 50516 w 5422930"/>
              <a:gd name="csY1" fmla="*/ 0 h 522996"/>
              <a:gd name="csX2" fmla="*/ 609315 w 5422930"/>
              <a:gd name="csY2" fmla="*/ 0 h 522996"/>
              <a:gd name="csX3" fmla="*/ 1221334 w 5422930"/>
              <a:gd name="csY3" fmla="*/ 0 h 522996"/>
              <a:gd name="csX4" fmla="*/ 1780133 w 5422930"/>
              <a:gd name="csY4" fmla="*/ 0 h 522996"/>
              <a:gd name="csX5" fmla="*/ 2445370 w 5422930"/>
              <a:gd name="csY5" fmla="*/ 0 h 522996"/>
              <a:gd name="csX6" fmla="*/ 3057388 w 5422930"/>
              <a:gd name="csY6" fmla="*/ 0 h 522996"/>
              <a:gd name="csX7" fmla="*/ 3722626 w 5422930"/>
              <a:gd name="csY7" fmla="*/ 0 h 522996"/>
              <a:gd name="csX8" fmla="*/ 4494301 w 5422930"/>
              <a:gd name="csY8" fmla="*/ 0 h 522996"/>
              <a:gd name="csX9" fmla="*/ 5372414 w 5422930"/>
              <a:gd name="csY9" fmla="*/ 0 h 522996"/>
              <a:gd name="csX10" fmla="*/ 5422930 w 5422930"/>
              <a:gd name="csY10" fmla="*/ 50516 h 522996"/>
              <a:gd name="csX11" fmla="*/ 5422930 w 5422930"/>
              <a:gd name="csY11" fmla="*/ 472480 h 522996"/>
              <a:gd name="csX12" fmla="*/ 5372414 w 5422930"/>
              <a:gd name="csY12" fmla="*/ 522996 h 522996"/>
              <a:gd name="csX13" fmla="*/ 4707177 w 5422930"/>
              <a:gd name="csY13" fmla="*/ 522996 h 522996"/>
              <a:gd name="csX14" fmla="*/ 4148377 w 5422930"/>
              <a:gd name="csY14" fmla="*/ 522996 h 522996"/>
              <a:gd name="csX15" fmla="*/ 3483140 w 5422930"/>
              <a:gd name="csY15" fmla="*/ 522996 h 522996"/>
              <a:gd name="csX16" fmla="*/ 2817903 w 5422930"/>
              <a:gd name="csY16" fmla="*/ 522996 h 522996"/>
              <a:gd name="csX17" fmla="*/ 2312323 w 5422930"/>
              <a:gd name="csY17" fmla="*/ 522996 h 522996"/>
              <a:gd name="csX18" fmla="*/ 1540647 w 5422930"/>
              <a:gd name="csY18" fmla="*/ 522996 h 522996"/>
              <a:gd name="csX19" fmla="*/ 928629 w 5422930"/>
              <a:gd name="csY19" fmla="*/ 522996 h 522996"/>
              <a:gd name="csX20" fmla="*/ 50516 w 5422930"/>
              <a:gd name="csY20" fmla="*/ 522996 h 522996"/>
              <a:gd name="csX21" fmla="*/ 0 w 5422930"/>
              <a:gd name="csY21" fmla="*/ 472480 h 522996"/>
              <a:gd name="csX22" fmla="*/ 0 w 5422930"/>
              <a:gd name="csY22" fmla="*/ 50516 h 52299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</a:cxnLst>
            <a:rect l="l" t="t" r="r" b="b"/>
            <a:pathLst>
              <a:path w="5422930" h="522996" fill="none" extrusionOk="0">
                <a:moveTo>
                  <a:pt x="0" y="50516"/>
                </a:moveTo>
                <a:cubicBezTo>
                  <a:pt x="3783" y="23758"/>
                  <a:pt x="22903" y="2903"/>
                  <a:pt x="50516" y="0"/>
                </a:cubicBezTo>
                <a:cubicBezTo>
                  <a:pt x="180271" y="23946"/>
                  <a:pt x="380094" y="18152"/>
                  <a:pt x="609315" y="0"/>
                </a:cubicBezTo>
                <a:cubicBezTo>
                  <a:pt x="838536" y="-18152"/>
                  <a:pt x="1092716" y="-11303"/>
                  <a:pt x="1221334" y="0"/>
                </a:cubicBezTo>
                <a:cubicBezTo>
                  <a:pt x="1349952" y="11303"/>
                  <a:pt x="1625136" y="26434"/>
                  <a:pt x="1780133" y="0"/>
                </a:cubicBezTo>
                <a:cubicBezTo>
                  <a:pt x="1935130" y="-26434"/>
                  <a:pt x="2300853" y="2369"/>
                  <a:pt x="2445370" y="0"/>
                </a:cubicBezTo>
                <a:cubicBezTo>
                  <a:pt x="2589887" y="-2369"/>
                  <a:pt x="2783674" y="5556"/>
                  <a:pt x="3057388" y="0"/>
                </a:cubicBezTo>
                <a:cubicBezTo>
                  <a:pt x="3331102" y="-5556"/>
                  <a:pt x="3522877" y="-30343"/>
                  <a:pt x="3722626" y="0"/>
                </a:cubicBezTo>
                <a:cubicBezTo>
                  <a:pt x="3922375" y="30343"/>
                  <a:pt x="4147452" y="-34687"/>
                  <a:pt x="4494301" y="0"/>
                </a:cubicBezTo>
                <a:cubicBezTo>
                  <a:pt x="4841151" y="34687"/>
                  <a:pt x="5108116" y="-12056"/>
                  <a:pt x="5372414" y="0"/>
                </a:cubicBezTo>
                <a:cubicBezTo>
                  <a:pt x="5400722" y="-518"/>
                  <a:pt x="5416846" y="23934"/>
                  <a:pt x="5422930" y="50516"/>
                </a:cubicBezTo>
                <a:cubicBezTo>
                  <a:pt x="5440504" y="153742"/>
                  <a:pt x="5409391" y="319300"/>
                  <a:pt x="5422930" y="472480"/>
                </a:cubicBezTo>
                <a:cubicBezTo>
                  <a:pt x="5420287" y="501831"/>
                  <a:pt x="5397985" y="521776"/>
                  <a:pt x="5372414" y="522996"/>
                </a:cubicBezTo>
                <a:cubicBezTo>
                  <a:pt x="5232315" y="542840"/>
                  <a:pt x="5002572" y="520259"/>
                  <a:pt x="4707177" y="522996"/>
                </a:cubicBezTo>
                <a:cubicBezTo>
                  <a:pt x="4411782" y="525733"/>
                  <a:pt x="4345698" y="496180"/>
                  <a:pt x="4148377" y="522996"/>
                </a:cubicBezTo>
                <a:cubicBezTo>
                  <a:pt x="3951056" y="549812"/>
                  <a:pt x="3647602" y="536173"/>
                  <a:pt x="3483140" y="522996"/>
                </a:cubicBezTo>
                <a:cubicBezTo>
                  <a:pt x="3318678" y="509819"/>
                  <a:pt x="3031455" y="537780"/>
                  <a:pt x="2817903" y="522996"/>
                </a:cubicBezTo>
                <a:cubicBezTo>
                  <a:pt x="2604351" y="508212"/>
                  <a:pt x="2441246" y="516844"/>
                  <a:pt x="2312323" y="522996"/>
                </a:cubicBezTo>
                <a:cubicBezTo>
                  <a:pt x="2183400" y="529148"/>
                  <a:pt x="1788808" y="490020"/>
                  <a:pt x="1540647" y="522996"/>
                </a:cubicBezTo>
                <a:cubicBezTo>
                  <a:pt x="1292486" y="555972"/>
                  <a:pt x="1167375" y="520799"/>
                  <a:pt x="928629" y="522996"/>
                </a:cubicBezTo>
                <a:cubicBezTo>
                  <a:pt x="689883" y="525193"/>
                  <a:pt x="487433" y="514388"/>
                  <a:pt x="50516" y="522996"/>
                </a:cubicBezTo>
                <a:cubicBezTo>
                  <a:pt x="20426" y="526083"/>
                  <a:pt x="-1687" y="493725"/>
                  <a:pt x="0" y="472480"/>
                </a:cubicBezTo>
                <a:cubicBezTo>
                  <a:pt x="-8367" y="292693"/>
                  <a:pt x="-12076" y="195530"/>
                  <a:pt x="0" y="50516"/>
                </a:cubicBezTo>
                <a:close/>
              </a:path>
              <a:path w="5422930" h="522996" stroke="0" extrusionOk="0">
                <a:moveTo>
                  <a:pt x="0" y="50516"/>
                </a:moveTo>
                <a:cubicBezTo>
                  <a:pt x="1363" y="26488"/>
                  <a:pt x="26503" y="-1962"/>
                  <a:pt x="50516" y="0"/>
                </a:cubicBezTo>
                <a:cubicBezTo>
                  <a:pt x="279954" y="24458"/>
                  <a:pt x="504522" y="-61"/>
                  <a:pt x="662534" y="0"/>
                </a:cubicBezTo>
                <a:cubicBezTo>
                  <a:pt x="820546" y="61"/>
                  <a:pt x="1165284" y="-5815"/>
                  <a:pt x="1434209" y="0"/>
                </a:cubicBezTo>
                <a:cubicBezTo>
                  <a:pt x="1703135" y="5815"/>
                  <a:pt x="1938682" y="261"/>
                  <a:pt x="2205885" y="0"/>
                </a:cubicBezTo>
                <a:cubicBezTo>
                  <a:pt x="2473088" y="-261"/>
                  <a:pt x="2517652" y="-24196"/>
                  <a:pt x="2711465" y="0"/>
                </a:cubicBezTo>
                <a:cubicBezTo>
                  <a:pt x="2905278" y="24196"/>
                  <a:pt x="3174903" y="-28533"/>
                  <a:pt x="3323483" y="0"/>
                </a:cubicBezTo>
                <a:cubicBezTo>
                  <a:pt x="3472063" y="28533"/>
                  <a:pt x="3755337" y="3979"/>
                  <a:pt x="3882283" y="0"/>
                </a:cubicBezTo>
                <a:cubicBezTo>
                  <a:pt x="4009229" y="-3979"/>
                  <a:pt x="4325014" y="-30930"/>
                  <a:pt x="4547520" y="0"/>
                </a:cubicBezTo>
                <a:cubicBezTo>
                  <a:pt x="4770026" y="30930"/>
                  <a:pt x="4997048" y="15871"/>
                  <a:pt x="5372414" y="0"/>
                </a:cubicBezTo>
                <a:cubicBezTo>
                  <a:pt x="5399839" y="2057"/>
                  <a:pt x="5423649" y="25975"/>
                  <a:pt x="5422930" y="50516"/>
                </a:cubicBezTo>
                <a:cubicBezTo>
                  <a:pt x="5434318" y="195223"/>
                  <a:pt x="5410691" y="312005"/>
                  <a:pt x="5422930" y="472480"/>
                </a:cubicBezTo>
                <a:cubicBezTo>
                  <a:pt x="5424164" y="500756"/>
                  <a:pt x="5394323" y="525453"/>
                  <a:pt x="5372414" y="522996"/>
                </a:cubicBezTo>
                <a:cubicBezTo>
                  <a:pt x="5219254" y="536909"/>
                  <a:pt x="5022673" y="523019"/>
                  <a:pt x="4866834" y="522996"/>
                </a:cubicBezTo>
                <a:cubicBezTo>
                  <a:pt x="4710995" y="522973"/>
                  <a:pt x="4437238" y="544245"/>
                  <a:pt x="4254815" y="522996"/>
                </a:cubicBezTo>
                <a:cubicBezTo>
                  <a:pt x="4072392" y="501747"/>
                  <a:pt x="3743329" y="526248"/>
                  <a:pt x="3536359" y="522996"/>
                </a:cubicBezTo>
                <a:cubicBezTo>
                  <a:pt x="3329389" y="519744"/>
                  <a:pt x="3159086" y="499324"/>
                  <a:pt x="2977560" y="522996"/>
                </a:cubicBezTo>
                <a:cubicBezTo>
                  <a:pt x="2796034" y="546668"/>
                  <a:pt x="2654268" y="514477"/>
                  <a:pt x="2418761" y="522996"/>
                </a:cubicBezTo>
                <a:cubicBezTo>
                  <a:pt x="2183254" y="531515"/>
                  <a:pt x="2014824" y="547596"/>
                  <a:pt x="1806742" y="522996"/>
                </a:cubicBezTo>
                <a:cubicBezTo>
                  <a:pt x="1598660" y="498396"/>
                  <a:pt x="1269389" y="506648"/>
                  <a:pt x="1088286" y="522996"/>
                </a:cubicBezTo>
                <a:cubicBezTo>
                  <a:pt x="907183" y="539344"/>
                  <a:pt x="398351" y="471148"/>
                  <a:pt x="50516" y="522996"/>
                </a:cubicBezTo>
                <a:cubicBezTo>
                  <a:pt x="23375" y="527799"/>
                  <a:pt x="3115" y="505160"/>
                  <a:pt x="0" y="472480"/>
                </a:cubicBezTo>
                <a:cubicBezTo>
                  <a:pt x="-14720" y="388002"/>
                  <a:pt x="163" y="217911"/>
                  <a:pt x="0" y="50516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426837949">
                  <a:prstGeom prst="roundRect">
                    <a:avLst>
                      <a:gd name="adj" fmla="val 965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/>
          </a:p>
        </p:txBody>
      </p:sp>
      <p:sp>
        <p:nvSpPr>
          <p:cNvPr id="8" name="Tekstvak 136">
            <a:extLst>
              <a:ext uri="{FF2B5EF4-FFF2-40B4-BE49-F238E27FC236}">
                <a16:creationId xmlns:a16="http://schemas.microsoft.com/office/drawing/2014/main" id="{473E6AB1-E199-F381-F133-16F90016E5BF}"/>
              </a:ext>
            </a:extLst>
          </p:cNvPr>
          <p:cNvSpPr txBox="1"/>
          <p:nvPr/>
        </p:nvSpPr>
        <p:spPr>
          <a:xfrm>
            <a:off x="2837183" y="3970572"/>
            <a:ext cx="918871" cy="24820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>
                <a:solidFill>
                  <a:schemeClr val="bg1">
                    <a:lumMod val="65000"/>
                  </a:schemeClr>
                </a:solidFill>
              </a:rPr>
              <a:t>ADVIESRAAD</a:t>
            </a:r>
          </a:p>
        </p:txBody>
      </p:sp>
      <p:sp>
        <p:nvSpPr>
          <p:cNvPr id="2" name="Tekstvak 125">
            <a:extLst>
              <a:ext uri="{FF2B5EF4-FFF2-40B4-BE49-F238E27FC236}">
                <a16:creationId xmlns:a16="http://schemas.microsoft.com/office/drawing/2014/main" id="{E2365FD0-11D4-79D6-67FE-08EC352208F8}"/>
              </a:ext>
            </a:extLst>
          </p:cNvPr>
          <p:cNvSpPr txBox="1"/>
          <p:nvPr/>
        </p:nvSpPr>
        <p:spPr>
          <a:xfrm>
            <a:off x="6107661" y="6279097"/>
            <a:ext cx="857057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/>
              <a:t>Talent team</a:t>
            </a:r>
            <a:endParaRPr lang="nl-NL" sz="1013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kstvak 125">
            <a:extLst>
              <a:ext uri="{FF2B5EF4-FFF2-40B4-BE49-F238E27FC236}">
                <a16:creationId xmlns:a16="http://schemas.microsoft.com/office/drawing/2014/main" id="{FC192723-C441-BA0E-42FD-751D811288AC}"/>
              </a:ext>
            </a:extLst>
          </p:cNvPr>
          <p:cNvSpPr txBox="1"/>
          <p:nvPr/>
        </p:nvSpPr>
        <p:spPr>
          <a:xfrm>
            <a:off x="6183861" y="7193497"/>
            <a:ext cx="107041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/>
              <a:t>Support </a:t>
            </a:r>
            <a:endParaRPr lang="en-US"/>
          </a:p>
          <a:p>
            <a:r>
              <a:rPr lang="nl-NL" sz="1000"/>
              <a:t>team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128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8f1b1-246e-45ad-a825-ba03316defb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547FF81353F84BB3258BF969FBBC0B" ma:contentTypeVersion="10" ma:contentTypeDescription="Een nieuw document maken." ma:contentTypeScope="" ma:versionID="b2390021ee81db58d11f0fc33e81a36d">
  <xsd:schema xmlns:xsd="http://www.w3.org/2001/XMLSchema" xmlns:xs="http://www.w3.org/2001/XMLSchema" xmlns:p="http://schemas.microsoft.com/office/2006/metadata/properties" xmlns:ns2="0ed8f1b1-246e-45ad-a825-ba03316defba" targetNamespace="http://schemas.microsoft.com/office/2006/metadata/properties" ma:root="true" ma:fieldsID="9b8ac62f49788e7ba681782677eafcf0" ns2:_="">
    <xsd:import namespace="0ed8f1b1-246e-45ad-a825-ba03316def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8f1b1-246e-45ad-a825-ba03316def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172dadea-44ef-4aaa-8e91-9e0d6419e6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0D8DD8-67C3-4253-9044-7438DC1A45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060245-6818-45B6-BB7B-F1C209B03F87}">
  <ds:schemaRefs>
    <ds:schemaRef ds:uri="0ed8f1b1-246e-45ad-a825-ba03316defba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2B87F9F-52D0-4F9C-910A-C86623E840B3}">
  <ds:schemaRefs>
    <ds:schemaRef ds:uri="0ed8f1b1-246e-45ad-a825-ba03316def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Breedbeeld</PresentationFormat>
  <Slides>1</Slides>
  <Notes>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2025-10-30T08:27:12Z</dcterms:created>
  <dcterms:modified xsi:type="dcterms:W3CDTF">2026-01-20T15:04:47Z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0x01010050547FF81353F84BB3258BF969FBBC0B</vt:lpwstr>
  </property>
  <property fmtid="{D5CDD505-2E9C-101B-9397-08002B2CF9AE}" pid="3" name="MediaServiceImageTags">
    <vt:lpwstr/>
  </property>
</Properties>
</file>